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894" r:id="rId2"/>
    <p:sldId id="1895" r:id="rId3"/>
    <p:sldId id="1890" r:id="rId4"/>
    <p:sldId id="1897" r:id="rId5"/>
    <p:sldId id="1866" r:id="rId6"/>
    <p:sldId id="1874" r:id="rId7"/>
    <p:sldId id="1898" r:id="rId8"/>
    <p:sldId id="1872" r:id="rId9"/>
    <p:sldId id="1742" r:id="rId10"/>
    <p:sldId id="1899" r:id="rId11"/>
    <p:sldId id="1867" r:id="rId12"/>
    <p:sldId id="1889" r:id="rId13"/>
    <p:sldId id="1900" r:id="rId14"/>
    <p:sldId id="18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F2F2"/>
    <a:srgbClr val="A9C370"/>
    <a:srgbClr val="D9D9D9"/>
    <a:srgbClr val="DADADA"/>
    <a:srgbClr val="E1E5E7"/>
    <a:srgbClr val="D98A0B"/>
    <a:srgbClr val="A3A3A3"/>
    <a:srgbClr val="A6A6A6"/>
    <a:srgbClr val="BFBFBF"/>
    <a:srgbClr val="F5AE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434" autoAdjust="0"/>
  </p:normalViewPr>
  <p:slideViewPr>
    <p:cSldViewPr>
      <p:cViewPr varScale="1">
        <p:scale>
          <a:sx n="155" d="100"/>
          <a:sy n="155" d="100"/>
        </p:scale>
        <p:origin x="-35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299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334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E054-081F-4F34-AA35-1B2888B4E9B0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68668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1302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130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130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8256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862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883820"/>
            <a:ext cx="4177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0" y="341313"/>
            <a:ext cx="4177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5" hasCustomPrompt="1"/>
          </p:nvPr>
        </p:nvSpPr>
        <p:spPr>
          <a:xfrm>
            <a:off x="3153110" y="1665721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26" hasCustomPrompt="1"/>
          </p:nvPr>
        </p:nvSpPr>
        <p:spPr>
          <a:xfrm>
            <a:off x="152400" y="1665721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27" hasCustomPrompt="1"/>
          </p:nvPr>
        </p:nvSpPr>
        <p:spPr>
          <a:xfrm>
            <a:off x="1652755" y="133350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31"/>
          <p:cNvSpPr>
            <a:spLocks noGrp="1"/>
          </p:cNvSpPr>
          <p:nvPr>
            <p:ph type="pic" sz="quarter" idx="28" hasCustomPrompt="1"/>
          </p:nvPr>
        </p:nvSpPr>
        <p:spPr>
          <a:xfrm>
            <a:off x="1652755" y="2647950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857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883820"/>
            <a:ext cx="4177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0" y="341313"/>
            <a:ext cx="4177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84" name="Picture Placeholder 8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408812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1346145" y="1685897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26" hasCustomPrompt="1"/>
          </p:nvPr>
        </p:nvSpPr>
        <p:spPr>
          <a:xfrm>
            <a:off x="2692290" y="2962982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84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7776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372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467757"/>
            <a:ext cx="2540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03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0049" y="357188"/>
            <a:ext cx="4218384" cy="226814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62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38600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91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119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490"/>
            <a:ext cx="9144000" cy="4380520"/>
          </a:xfrm>
          <a:custGeom>
            <a:avLst/>
            <a:gdLst>
              <a:gd name="connsiteX0" fmla="*/ 0 w 9144000"/>
              <a:gd name="connsiteY0" fmla="*/ 0 h 3390900"/>
              <a:gd name="connsiteX1" fmla="*/ 9144000 w 9144000"/>
              <a:gd name="connsiteY1" fmla="*/ 0 h 3390900"/>
              <a:gd name="connsiteX2" fmla="*/ 9144000 w 9144000"/>
              <a:gd name="connsiteY2" fmla="*/ 419518 h 3390900"/>
              <a:gd name="connsiteX3" fmla="*/ 9144000 w 9144000"/>
              <a:gd name="connsiteY3" fmla="*/ 2971383 h 3390900"/>
              <a:gd name="connsiteX4" fmla="*/ 9144000 w 9144000"/>
              <a:gd name="connsiteY4" fmla="*/ 3390900 h 3390900"/>
              <a:gd name="connsiteX5" fmla="*/ 0 w 9144000"/>
              <a:gd name="connsiteY5" fmla="*/ 3390900 h 3390900"/>
              <a:gd name="connsiteX6" fmla="*/ 0 w 9144000"/>
              <a:gd name="connsiteY6" fmla="*/ 2971383 h 3390900"/>
              <a:gd name="connsiteX7" fmla="*/ 0 w 9144000"/>
              <a:gd name="connsiteY7" fmla="*/ 419518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390900">
                <a:moveTo>
                  <a:pt x="0" y="0"/>
                </a:moveTo>
                <a:lnTo>
                  <a:pt x="9144000" y="0"/>
                </a:lnTo>
                <a:lnTo>
                  <a:pt x="9144000" y="419518"/>
                </a:lnTo>
                <a:lnTo>
                  <a:pt x="9144000" y="2971383"/>
                </a:lnTo>
                <a:lnTo>
                  <a:pt x="9144000" y="3390900"/>
                </a:lnTo>
                <a:lnTo>
                  <a:pt x="0" y="3390900"/>
                </a:lnTo>
                <a:lnTo>
                  <a:pt x="0" y="2971383"/>
                </a:lnTo>
                <a:lnTo>
                  <a:pt x="0" y="41951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397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553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96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3421908" y="1421658"/>
            <a:ext cx="2300184" cy="230018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331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578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130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3421908" y="1421658"/>
            <a:ext cx="2300184" cy="230018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 hasCustomPrompt="1"/>
          </p:nvPr>
        </p:nvSpPr>
        <p:spPr>
          <a:xfrm>
            <a:off x="5435600" y="1149349"/>
            <a:ext cx="2844800" cy="2844800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54000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934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1747917"/>
            <a:ext cx="4648200" cy="2652633"/>
          </a:xfrm>
          <a:custGeom>
            <a:avLst/>
            <a:gdLst>
              <a:gd name="connsiteX0" fmla="*/ 375521 w 4648200"/>
              <a:gd name="connsiteY0" fmla="*/ 2146403 h 2652633"/>
              <a:gd name="connsiteX1" fmla="*/ 4114800 w 4648200"/>
              <a:gd name="connsiteY1" fmla="*/ 2146403 h 2652633"/>
              <a:gd name="connsiteX2" fmla="*/ 3739279 w 4648200"/>
              <a:gd name="connsiteY2" fmla="*/ 2652633 h 2652633"/>
              <a:gd name="connsiteX3" fmla="*/ 0 w 4648200"/>
              <a:gd name="connsiteY3" fmla="*/ 2652633 h 2652633"/>
              <a:gd name="connsiteX4" fmla="*/ 375521 w 4648200"/>
              <a:gd name="connsiteY4" fmla="*/ 1609803 h 2652633"/>
              <a:gd name="connsiteX5" fmla="*/ 4419600 w 4648200"/>
              <a:gd name="connsiteY5" fmla="*/ 1609803 h 2652633"/>
              <a:gd name="connsiteX6" fmla="*/ 4044079 w 4648200"/>
              <a:gd name="connsiteY6" fmla="*/ 2116033 h 2652633"/>
              <a:gd name="connsiteX7" fmla="*/ 0 w 4648200"/>
              <a:gd name="connsiteY7" fmla="*/ 2116033 h 2652633"/>
              <a:gd name="connsiteX8" fmla="*/ 375521 w 4648200"/>
              <a:gd name="connsiteY8" fmla="*/ 1073202 h 2652633"/>
              <a:gd name="connsiteX9" fmla="*/ 4648200 w 4648200"/>
              <a:gd name="connsiteY9" fmla="*/ 1073202 h 2652633"/>
              <a:gd name="connsiteX10" fmla="*/ 4272679 w 4648200"/>
              <a:gd name="connsiteY10" fmla="*/ 1579432 h 2652633"/>
              <a:gd name="connsiteX11" fmla="*/ 0 w 4648200"/>
              <a:gd name="connsiteY11" fmla="*/ 1579432 h 2652633"/>
              <a:gd name="connsiteX12" fmla="*/ 375522 w 4648200"/>
              <a:gd name="connsiteY12" fmla="*/ 536601 h 2652633"/>
              <a:gd name="connsiteX13" fmla="*/ 4419600 w 4648200"/>
              <a:gd name="connsiteY13" fmla="*/ 536601 h 2652633"/>
              <a:gd name="connsiteX14" fmla="*/ 4044079 w 4648200"/>
              <a:gd name="connsiteY14" fmla="*/ 1042831 h 2652633"/>
              <a:gd name="connsiteX15" fmla="*/ 1 w 4648200"/>
              <a:gd name="connsiteY15" fmla="*/ 1042831 h 2652633"/>
              <a:gd name="connsiteX16" fmla="*/ 375521 w 4648200"/>
              <a:gd name="connsiteY16" fmla="*/ 0 h 2652633"/>
              <a:gd name="connsiteX17" fmla="*/ 4114800 w 4648200"/>
              <a:gd name="connsiteY17" fmla="*/ 0 h 2652633"/>
              <a:gd name="connsiteX18" fmla="*/ 3739279 w 4648200"/>
              <a:gd name="connsiteY18" fmla="*/ 506230 h 2652633"/>
              <a:gd name="connsiteX19" fmla="*/ 0 w 4648200"/>
              <a:gd name="connsiteY19" fmla="*/ 506230 h 26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48200" h="2652633">
                <a:moveTo>
                  <a:pt x="375521" y="2146403"/>
                </a:moveTo>
                <a:lnTo>
                  <a:pt x="4114800" y="2146403"/>
                </a:lnTo>
                <a:lnTo>
                  <a:pt x="3739279" y="2652633"/>
                </a:lnTo>
                <a:lnTo>
                  <a:pt x="0" y="2652633"/>
                </a:lnTo>
                <a:close/>
                <a:moveTo>
                  <a:pt x="375521" y="1609803"/>
                </a:moveTo>
                <a:lnTo>
                  <a:pt x="4419600" y="1609803"/>
                </a:lnTo>
                <a:lnTo>
                  <a:pt x="4044079" y="2116033"/>
                </a:lnTo>
                <a:lnTo>
                  <a:pt x="0" y="2116033"/>
                </a:lnTo>
                <a:close/>
                <a:moveTo>
                  <a:pt x="375521" y="1073202"/>
                </a:moveTo>
                <a:lnTo>
                  <a:pt x="4648200" y="1073202"/>
                </a:lnTo>
                <a:lnTo>
                  <a:pt x="4272679" y="1579432"/>
                </a:lnTo>
                <a:lnTo>
                  <a:pt x="0" y="1579432"/>
                </a:lnTo>
                <a:close/>
                <a:moveTo>
                  <a:pt x="375522" y="536601"/>
                </a:moveTo>
                <a:lnTo>
                  <a:pt x="4419600" y="536601"/>
                </a:lnTo>
                <a:lnTo>
                  <a:pt x="4044079" y="1042831"/>
                </a:lnTo>
                <a:lnTo>
                  <a:pt x="1" y="1042831"/>
                </a:lnTo>
                <a:close/>
                <a:moveTo>
                  <a:pt x="375521" y="0"/>
                </a:moveTo>
                <a:lnTo>
                  <a:pt x="4114800" y="0"/>
                </a:lnTo>
                <a:lnTo>
                  <a:pt x="3739279" y="506230"/>
                </a:lnTo>
                <a:lnTo>
                  <a:pt x="0" y="50623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1206083" y="1956216"/>
            <a:ext cx="2236034" cy="2236034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709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876550"/>
            <a:ext cx="9144000" cy="2266950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81000" y="1122136"/>
            <a:ext cx="3530600" cy="353060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08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4177362" y="2038350"/>
            <a:ext cx="4966637" cy="2059214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5709450" y="1057075"/>
            <a:ext cx="1902460" cy="190246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709450" y="2989580"/>
            <a:ext cx="1902460" cy="190246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418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6" hasCustomPrompt="1"/>
          </p:nvPr>
        </p:nvSpPr>
        <p:spPr>
          <a:xfrm>
            <a:off x="381000" y="1455420"/>
            <a:ext cx="3263026" cy="3258018"/>
          </a:xfrm>
          <a:custGeom>
            <a:avLst/>
            <a:gdLst>
              <a:gd name="connsiteX0" fmla="*/ 1787563 w 3496317"/>
              <a:gd name="connsiteY0" fmla="*/ 1613138 h 3158968"/>
              <a:gd name="connsiteX1" fmla="*/ 2636265 w 3496317"/>
              <a:gd name="connsiteY1" fmla="*/ 1619161 h 3158968"/>
              <a:gd name="connsiteX2" fmla="*/ 3479505 w 3496317"/>
              <a:gd name="connsiteY2" fmla="*/ 2395075 h 3158968"/>
              <a:gd name="connsiteX3" fmla="*/ 3479506 w 3496317"/>
              <a:gd name="connsiteY3" fmla="*/ 2395075 h 3158968"/>
              <a:gd name="connsiteX4" fmla="*/ 2625340 w 3496317"/>
              <a:gd name="connsiteY4" fmla="*/ 3158944 h 3158968"/>
              <a:gd name="connsiteX5" fmla="*/ 1782100 w 3496317"/>
              <a:gd name="connsiteY5" fmla="*/ 2383030 h 3158968"/>
              <a:gd name="connsiteX6" fmla="*/ 854183 w 3496317"/>
              <a:gd name="connsiteY6" fmla="*/ 1609146 h 3158968"/>
              <a:gd name="connsiteX7" fmla="*/ 1702885 w 3496317"/>
              <a:gd name="connsiteY7" fmla="*/ 1615168 h 3158968"/>
              <a:gd name="connsiteX8" fmla="*/ 1697422 w 3496317"/>
              <a:gd name="connsiteY8" fmla="*/ 2385060 h 3158968"/>
              <a:gd name="connsiteX9" fmla="*/ 843256 w 3496317"/>
              <a:gd name="connsiteY9" fmla="*/ 3148929 h 3158968"/>
              <a:gd name="connsiteX10" fmla="*/ 17 w 3496317"/>
              <a:gd name="connsiteY10" fmla="*/ 2373015 h 3158968"/>
              <a:gd name="connsiteX11" fmla="*/ 854183 w 3496317"/>
              <a:gd name="connsiteY11" fmla="*/ 1609146 h 3158968"/>
              <a:gd name="connsiteX12" fmla="*/ 2653061 w 3496317"/>
              <a:gd name="connsiteY12" fmla="*/ 10039 h 3158968"/>
              <a:gd name="connsiteX13" fmla="*/ 3496300 w 3496317"/>
              <a:gd name="connsiteY13" fmla="*/ 785953 h 3158968"/>
              <a:gd name="connsiteX14" fmla="*/ 2642134 w 3496317"/>
              <a:gd name="connsiteY14" fmla="*/ 1549822 h 3158968"/>
              <a:gd name="connsiteX15" fmla="*/ 1793432 w 3496317"/>
              <a:gd name="connsiteY15" fmla="*/ 1543800 h 3158968"/>
              <a:gd name="connsiteX16" fmla="*/ 1798895 w 3496317"/>
              <a:gd name="connsiteY16" fmla="*/ 773908 h 3158968"/>
              <a:gd name="connsiteX17" fmla="*/ 2653061 w 3496317"/>
              <a:gd name="connsiteY17" fmla="*/ 10039 h 3158968"/>
              <a:gd name="connsiteX18" fmla="*/ 870977 w 3496317"/>
              <a:gd name="connsiteY18" fmla="*/ 24 h 3158968"/>
              <a:gd name="connsiteX19" fmla="*/ 1714217 w 3496317"/>
              <a:gd name="connsiteY19" fmla="*/ 775939 h 3158968"/>
              <a:gd name="connsiteX20" fmla="*/ 1708754 w 3496317"/>
              <a:gd name="connsiteY20" fmla="*/ 1545830 h 3158968"/>
              <a:gd name="connsiteX21" fmla="*/ 860052 w 3496317"/>
              <a:gd name="connsiteY21" fmla="*/ 1539808 h 3158968"/>
              <a:gd name="connsiteX22" fmla="*/ 16813 w 3496317"/>
              <a:gd name="connsiteY22" fmla="*/ 763894 h 3158968"/>
              <a:gd name="connsiteX23" fmla="*/ 16812 w 3496317"/>
              <a:gd name="connsiteY23" fmla="*/ 763894 h 3158968"/>
              <a:gd name="connsiteX24" fmla="*/ 870977 w 3496317"/>
              <a:gd name="connsiteY24" fmla="*/ 24 h 315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96317" h="3158968">
                <a:moveTo>
                  <a:pt x="1787563" y="1613138"/>
                </a:moveTo>
                <a:lnTo>
                  <a:pt x="2636265" y="1619161"/>
                </a:lnTo>
                <a:cubicBezTo>
                  <a:pt x="3104991" y="1622487"/>
                  <a:pt x="3482522" y="1969875"/>
                  <a:pt x="3479505" y="2395075"/>
                </a:cubicBezTo>
                <a:lnTo>
                  <a:pt x="3479506" y="2395075"/>
                </a:lnTo>
                <a:cubicBezTo>
                  <a:pt x="3476489" y="2820274"/>
                  <a:pt x="3094065" y="3162270"/>
                  <a:pt x="2625340" y="3158944"/>
                </a:cubicBezTo>
                <a:cubicBezTo>
                  <a:pt x="2156615" y="3155618"/>
                  <a:pt x="1779083" y="2808229"/>
                  <a:pt x="1782100" y="2383030"/>
                </a:cubicBezTo>
                <a:close/>
                <a:moveTo>
                  <a:pt x="854183" y="1609146"/>
                </a:moveTo>
                <a:lnTo>
                  <a:pt x="1702885" y="1615168"/>
                </a:lnTo>
                <a:lnTo>
                  <a:pt x="1697422" y="2385060"/>
                </a:lnTo>
                <a:cubicBezTo>
                  <a:pt x="1694405" y="2810259"/>
                  <a:pt x="1311981" y="3152255"/>
                  <a:pt x="843256" y="3148929"/>
                </a:cubicBezTo>
                <a:cubicBezTo>
                  <a:pt x="374531" y="3145603"/>
                  <a:pt x="-3000" y="2798215"/>
                  <a:pt x="17" y="2373015"/>
                </a:cubicBezTo>
                <a:cubicBezTo>
                  <a:pt x="3034" y="1947816"/>
                  <a:pt x="385457" y="1605820"/>
                  <a:pt x="854183" y="1609146"/>
                </a:cubicBezTo>
                <a:close/>
                <a:moveTo>
                  <a:pt x="2653061" y="10039"/>
                </a:moveTo>
                <a:cubicBezTo>
                  <a:pt x="3121786" y="13365"/>
                  <a:pt x="3499317" y="360754"/>
                  <a:pt x="3496300" y="785953"/>
                </a:cubicBezTo>
                <a:cubicBezTo>
                  <a:pt x="3493283" y="1211152"/>
                  <a:pt x="3110860" y="1553148"/>
                  <a:pt x="2642134" y="1549822"/>
                </a:cubicBezTo>
                <a:lnTo>
                  <a:pt x="1793432" y="1543800"/>
                </a:lnTo>
                <a:lnTo>
                  <a:pt x="1798895" y="773908"/>
                </a:lnTo>
                <a:cubicBezTo>
                  <a:pt x="1801912" y="348709"/>
                  <a:pt x="2184336" y="6713"/>
                  <a:pt x="2653061" y="10039"/>
                </a:cubicBezTo>
                <a:close/>
                <a:moveTo>
                  <a:pt x="870977" y="24"/>
                </a:moveTo>
                <a:cubicBezTo>
                  <a:pt x="1339703" y="3351"/>
                  <a:pt x="1717234" y="350739"/>
                  <a:pt x="1714217" y="775939"/>
                </a:cubicBezTo>
                <a:lnTo>
                  <a:pt x="1708754" y="1545830"/>
                </a:lnTo>
                <a:lnTo>
                  <a:pt x="860052" y="1539808"/>
                </a:lnTo>
                <a:cubicBezTo>
                  <a:pt x="391327" y="1536482"/>
                  <a:pt x="13795" y="1189093"/>
                  <a:pt x="16813" y="763894"/>
                </a:cubicBezTo>
                <a:lnTo>
                  <a:pt x="16812" y="763894"/>
                </a:lnTo>
                <a:cubicBezTo>
                  <a:pt x="19829" y="338694"/>
                  <a:pt x="402252" y="-3302"/>
                  <a:pt x="870977" y="24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809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 flipH="1">
            <a:off x="380999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2584035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3" hasCustomPrompt="1"/>
          </p:nvPr>
        </p:nvSpPr>
        <p:spPr>
          <a:xfrm>
            <a:off x="4787070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4" hasCustomPrompt="1"/>
          </p:nvPr>
        </p:nvSpPr>
        <p:spPr>
          <a:xfrm>
            <a:off x="6990106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637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9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2565908"/>
            <a:ext cx="4572000" cy="2577592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Picture Placeholder 9"/>
          <p:cNvSpPr>
            <a:spLocks noGrp="1"/>
          </p:cNvSpPr>
          <p:nvPr>
            <p:ph type="pic" sz="quarter" idx="30" hasCustomPrompt="1"/>
          </p:nvPr>
        </p:nvSpPr>
        <p:spPr>
          <a:xfrm>
            <a:off x="4572000" y="0"/>
            <a:ext cx="4572000" cy="2577592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713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66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26" hasCustomPrompt="1"/>
          </p:nvPr>
        </p:nvSpPr>
        <p:spPr>
          <a:xfrm>
            <a:off x="3737987" y="1538231"/>
            <a:ext cx="1668026" cy="3106698"/>
          </a:xfrm>
          <a:custGeom>
            <a:avLst/>
            <a:gdLst>
              <a:gd name="connsiteX0" fmla="*/ 1004163 w 1758534"/>
              <a:gd name="connsiteY0" fmla="*/ 2894362 h 3356140"/>
              <a:gd name="connsiteX1" fmla="*/ 1004163 w 1758534"/>
              <a:gd name="connsiteY1" fmla="*/ 2895932 h 3356140"/>
              <a:gd name="connsiteX2" fmla="*/ 1080327 w 1758534"/>
              <a:gd name="connsiteY2" fmla="*/ 2895932 h 3356140"/>
              <a:gd name="connsiteX3" fmla="*/ 754376 w 1758534"/>
              <a:gd name="connsiteY3" fmla="*/ 2894362 h 3356140"/>
              <a:gd name="connsiteX4" fmla="*/ 678210 w 1758534"/>
              <a:gd name="connsiteY4" fmla="*/ 2895932 h 3356140"/>
              <a:gd name="connsiteX5" fmla="*/ 754376 w 1758534"/>
              <a:gd name="connsiteY5" fmla="*/ 2895932 h 3356140"/>
              <a:gd name="connsiteX6" fmla="*/ 1154013 w 1758534"/>
              <a:gd name="connsiteY6" fmla="*/ 1464226 h 3356140"/>
              <a:gd name="connsiteX7" fmla="*/ 629037 w 1758534"/>
              <a:gd name="connsiteY7" fmla="*/ 1604893 h 3356140"/>
              <a:gd name="connsiteX8" fmla="*/ 629037 w 1758534"/>
              <a:gd name="connsiteY8" fmla="*/ 1801170 h 3356140"/>
              <a:gd name="connsiteX9" fmla="*/ 1154013 w 1758534"/>
              <a:gd name="connsiteY9" fmla="*/ 1801170 h 3356140"/>
              <a:gd name="connsiteX10" fmla="*/ 1626826 w 1758534"/>
              <a:gd name="connsiteY10" fmla="*/ 1033862 h 3356140"/>
              <a:gd name="connsiteX11" fmla="*/ 1753295 w 1758534"/>
              <a:gd name="connsiteY11" fmla="*/ 1145602 h 3356140"/>
              <a:gd name="connsiteX12" fmla="*/ 1645347 w 1758534"/>
              <a:gd name="connsiteY12" fmla="*/ 1332574 h 3356140"/>
              <a:gd name="connsiteX13" fmla="*/ 1403800 w 1758534"/>
              <a:gd name="connsiteY13" fmla="*/ 1397296 h 3356140"/>
              <a:gd name="connsiteX14" fmla="*/ 1403800 w 1758534"/>
              <a:gd name="connsiteY14" fmla="*/ 1801170 h 3356140"/>
              <a:gd name="connsiteX15" fmla="*/ 1505182 w 1758534"/>
              <a:gd name="connsiteY15" fmla="*/ 1801170 h 3356140"/>
              <a:gd name="connsiteX16" fmla="*/ 1658265 w 1758534"/>
              <a:gd name="connsiteY16" fmla="*/ 1954253 h 3356140"/>
              <a:gd name="connsiteX17" fmla="*/ 1658265 w 1758534"/>
              <a:gd name="connsiteY17" fmla="*/ 2212573 h 3356140"/>
              <a:gd name="connsiteX18" fmla="*/ 1613428 w 1758534"/>
              <a:gd name="connsiteY18" fmla="*/ 2320819 h 3356140"/>
              <a:gd name="connsiteX19" fmla="*/ 1570186 w 1758534"/>
              <a:gd name="connsiteY19" fmla="*/ 2349974 h 3356140"/>
              <a:gd name="connsiteX20" fmla="*/ 1580164 w 1758534"/>
              <a:gd name="connsiteY20" fmla="*/ 2349780 h 3356140"/>
              <a:gd name="connsiteX21" fmla="*/ 1395999 w 1758534"/>
              <a:gd name="connsiteY21" fmla="*/ 2603802 h 3356140"/>
              <a:gd name="connsiteX22" fmla="*/ 1380122 w 1758534"/>
              <a:gd name="connsiteY22" fmla="*/ 2854648 h 3356140"/>
              <a:gd name="connsiteX23" fmla="*/ 1316617 w 1758534"/>
              <a:gd name="connsiteY23" fmla="*/ 2902277 h 3356140"/>
              <a:gd name="connsiteX24" fmla="*/ 1234060 w 1758534"/>
              <a:gd name="connsiteY24" fmla="*/ 2899102 h 3356140"/>
              <a:gd name="connsiteX25" fmla="*/ 1222423 w 1758534"/>
              <a:gd name="connsiteY25" fmla="*/ 2898862 h 3356140"/>
              <a:gd name="connsiteX26" fmla="*/ 1240662 w 1758534"/>
              <a:gd name="connsiteY26" fmla="*/ 2902544 h 3356140"/>
              <a:gd name="connsiteX27" fmla="*/ 1292051 w 1758534"/>
              <a:gd name="connsiteY27" fmla="*/ 2980073 h 3356140"/>
              <a:gd name="connsiteX28" fmla="*/ 1207910 w 1758534"/>
              <a:gd name="connsiteY28" fmla="*/ 3064214 h 3356140"/>
              <a:gd name="connsiteX29" fmla="*/ 1292051 w 1758534"/>
              <a:gd name="connsiteY29" fmla="*/ 3148355 h 3356140"/>
              <a:gd name="connsiteX30" fmla="*/ 1207910 w 1758534"/>
              <a:gd name="connsiteY30" fmla="*/ 3232496 h 3356140"/>
              <a:gd name="connsiteX31" fmla="*/ 1047633 w 1758534"/>
              <a:gd name="connsiteY31" fmla="*/ 3232496 h 3356140"/>
              <a:gd name="connsiteX32" fmla="*/ 1109055 w 1758534"/>
              <a:gd name="connsiteY32" fmla="*/ 3293918 h 3356140"/>
              <a:gd name="connsiteX33" fmla="*/ 1109054 w 1758534"/>
              <a:gd name="connsiteY33" fmla="*/ 3293918 h 3356140"/>
              <a:gd name="connsiteX34" fmla="*/ 1047632 w 1758534"/>
              <a:gd name="connsiteY34" fmla="*/ 3355340 h 3356140"/>
              <a:gd name="connsiteX35" fmla="*/ 1004163 w 1758534"/>
              <a:gd name="connsiteY35" fmla="*/ 3355340 h 3356140"/>
              <a:gd name="connsiteX36" fmla="*/ 1004163 w 1758534"/>
              <a:gd name="connsiteY36" fmla="*/ 3356140 h 3356140"/>
              <a:gd name="connsiteX37" fmla="*/ 754376 w 1758534"/>
              <a:gd name="connsiteY37" fmla="*/ 3356140 h 3356140"/>
              <a:gd name="connsiteX38" fmla="*/ 754376 w 1758534"/>
              <a:gd name="connsiteY38" fmla="*/ 3355339 h 3356140"/>
              <a:gd name="connsiteX39" fmla="*/ 710899 w 1758534"/>
              <a:gd name="connsiteY39" fmla="*/ 3355339 h 3356140"/>
              <a:gd name="connsiteX40" fmla="*/ 654304 w 1758534"/>
              <a:gd name="connsiteY40" fmla="*/ 3317825 h 3356140"/>
              <a:gd name="connsiteX41" fmla="*/ 649477 w 1758534"/>
              <a:gd name="connsiteY41" fmla="*/ 3293918 h 3356140"/>
              <a:gd name="connsiteX42" fmla="*/ 654304 w 1758534"/>
              <a:gd name="connsiteY42" fmla="*/ 3270010 h 3356140"/>
              <a:gd name="connsiteX43" fmla="*/ 710899 w 1758534"/>
              <a:gd name="connsiteY43" fmla="*/ 3232496 h 3356140"/>
              <a:gd name="connsiteX44" fmla="*/ 550623 w 1758534"/>
              <a:gd name="connsiteY44" fmla="*/ 3232496 h 3356140"/>
              <a:gd name="connsiteX45" fmla="*/ 466482 w 1758534"/>
              <a:gd name="connsiteY45" fmla="*/ 3148355 h 3356140"/>
              <a:gd name="connsiteX46" fmla="*/ 550623 w 1758534"/>
              <a:gd name="connsiteY46" fmla="*/ 3064214 h 3356140"/>
              <a:gd name="connsiteX47" fmla="*/ 466482 w 1758534"/>
              <a:gd name="connsiteY47" fmla="*/ 2980073 h 3356140"/>
              <a:gd name="connsiteX48" fmla="*/ 517872 w 1758534"/>
              <a:gd name="connsiteY48" fmla="*/ 2902544 h 3356140"/>
              <a:gd name="connsiteX49" fmla="*/ 536110 w 1758534"/>
              <a:gd name="connsiteY49" fmla="*/ 2898862 h 3356140"/>
              <a:gd name="connsiteX50" fmla="*/ 524474 w 1758534"/>
              <a:gd name="connsiteY50" fmla="*/ 2899102 h 3356140"/>
              <a:gd name="connsiteX51" fmla="*/ 441917 w 1758534"/>
              <a:gd name="connsiteY51" fmla="*/ 2902277 h 3356140"/>
              <a:gd name="connsiteX52" fmla="*/ 378412 w 1758534"/>
              <a:gd name="connsiteY52" fmla="*/ 2854648 h 3356140"/>
              <a:gd name="connsiteX53" fmla="*/ 362535 w 1758534"/>
              <a:gd name="connsiteY53" fmla="*/ 2603802 h 3356140"/>
              <a:gd name="connsiteX54" fmla="*/ 178370 w 1758534"/>
              <a:gd name="connsiteY54" fmla="*/ 2349780 h 3356140"/>
              <a:gd name="connsiteX55" fmla="*/ 188347 w 1758534"/>
              <a:gd name="connsiteY55" fmla="*/ 2349974 h 3356140"/>
              <a:gd name="connsiteX56" fmla="*/ 145105 w 1758534"/>
              <a:gd name="connsiteY56" fmla="*/ 2320819 h 3356140"/>
              <a:gd name="connsiteX57" fmla="*/ 100268 w 1758534"/>
              <a:gd name="connsiteY57" fmla="*/ 2212573 h 3356140"/>
              <a:gd name="connsiteX58" fmla="*/ 100268 w 1758534"/>
              <a:gd name="connsiteY58" fmla="*/ 1954253 h 3356140"/>
              <a:gd name="connsiteX59" fmla="*/ 253351 w 1758534"/>
              <a:gd name="connsiteY59" fmla="*/ 1801170 h 3356140"/>
              <a:gd name="connsiteX60" fmla="*/ 379250 w 1758534"/>
              <a:gd name="connsiteY60" fmla="*/ 1801170 h 3356140"/>
              <a:gd name="connsiteX61" fmla="*/ 379250 w 1758534"/>
              <a:gd name="connsiteY61" fmla="*/ 1671823 h 3356140"/>
              <a:gd name="connsiteX62" fmla="*/ 192211 w 1758534"/>
              <a:gd name="connsiteY62" fmla="*/ 1721940 h 3356140"/>
              <a:gd name="connsiteX63" fmla="*/ 5239 w 1758534"/>
              <a:gd name="connsiteY63" fmla="*/ 1613992 h 3356140"/>
              <a:gd name="connsiteX64" fmla="*/ 113187 w 1758534"/>
              <a:gd name="connsiteY64" fmla="*/ 1427020 h 3356140"/>
              <a:gd name="connsiteX65" fmla="*/ 1566323 w 1758534"/>
              <a:gd name="connsiteY65" fmla="*/ 1037654 h 3356140"/>
              <a:gd name="connsiteX66" fmla="*/ 1626826 w 1758534"/>
              <a:gd name="connsiteY66" fmla="*/ 1033862 h 3356140"/>
              <a:gd name="connsiteX67" fmla="*/ 1626826 w 1758534"/>
              <a:gd name="connsiteY67" fmla="*/ 631379 h 3356140"/>
              <a:gd name="connsiteX68" fmla="*/ 1753295 w 1758534"/>
              <a:gd name="connsiteY68" fmla="*/ 743119 h 3356140"/>
              <a:gd name="connsiteX69" fmla="*/ 1645347 w 1758534"/>
              <a:gd name="connsiteY69" fmla="*/ 930091 h 3356140"/>
              <a:gd name="connsiteX70" fmla="*/ 192211 w 1758534"/>
              <a:gd name="connsiteY70" fmla="*/ 1319457 h 3356140"/>
              <a:gd name="connsiteX71" fmla="*/ 5239 w 1758534"/>
              <a:gd name="connsiteY71" fmla="*/ 1211509 h 3356140"/>
              <a:gd name="connsiteX72" fmla="*/ 113187 w 1758534"/>
              <a:gd name="connsiteY72" fmla="*/ 1024537 h 3356140"/>
              <a:gd name="connsiteX73" fmla="*/ 1566323 w 1758534"/>
              <a:gd name="connsiteY73" fmla="*/ 635171 h 3356140"/>
              <a:gd name="connsiteX74" fmla="*/ 1626826 w 1758534"/>
              <a:gd name="connsiteY74" fmla="*/ 631379 h 3356140"/>
              <a:gd name="connsiteX75" fmla="*/ 1626826 w 1758534"/>
              <a:gd name="connsiteY75" fmla="*/ 214961 h 3356140"/>
              <a:gd name="connsiteX76" fmla="*/ 1753295 w 1758534"/>
              <a:gd name="connsiteY76" fmla="*/ 326701 h 3356140"/>
              <a:gd name="connsiteX77" fmla="*/ 1645347 w 1758534"/>
              <a:gd name="connsiteY77" fmla="*/ 513673 h 3356140"/>
              <a:gd name="connsiteX78" fmla="*/ 192211 w 1758534"/>
              <a:gd name="connsiteY78" fmla="*/ 903039 h 3356140"/>
              <a:gd name="connsiteX79" fmla="*/ 5239 w 1758534"/>
              <a:gd name="connsiteY79" fmla="*/ 795091 h 3356140"/>
              <a:gd name="connsiteX80" fmla="*/ 113187 w 1758534"/>
              <a:gd name="connsiteY80" fmla="*/ 608119 h 3356140"/>
              <a:gd name="connsiteX81" fmla="*/ 1566323 w 1758534"/>
              <a:gd name="connsiteY81" fmla="*/ 218753 h 3356140"/>
              <a:gd name="connsiteX82" fmla="*/ 1626826 w 1758534"/>
              <a:gd name="connsiteY82" fmla="*/ 214961 h 3356140"/>
              <a:gd name="connsiteX83" fmla="*/ 921576 w 1758534"/>
              <a:gd name="connsiteY83" fmla="*/ 1448 h 3356140"/>
              <a:gd name="connsiteX84" fmla="*/ 1048045 w 1758534"/>
              <a:gd name="connsiteY84" fmla="*/ 113188 h 3356140"/>
              <a:gd name="connsiteX85" fmla="*/ 940097 w 1758534"/>
              <a:gd name="connsiteY85" fmla="*/ 300160 h 3356140"/>
              <a:gd name="connsiteX86" fmla="*/ 192213 w 1758534"/>
              <a:gd name="connsiteY86" fmla="*/ 500554 h 3356140"/>
              <a:gd name="connsiteX87" fmla="*/ 5241 w 1758534"/>
              <a:gd name="connsiteY87" fmla="*/ 392606 h 3356140"/>
              <a:gd name="connsiteX88" fmla="*/ 113189 w 1758534"/>
              <a:gd name="connsiteY88" fmla="*/ 205634 h 3356140"/>
              <a:gd name="connsiteX89" fmla="*/ 861073 w 1758534"/>
              <a:gd name="connsiteY89" fmla="*/ 5239 h 3356140"/>
              <a:gd name="connsiteX90" fmla="*/ 921576 w 1758534"/>
              <a:gd name="connsiteY90" fmla="*/ 1448 h 33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758534" h="3356140">
                <a:moveTo>
                  <a:pt x="1004163" y="2894362"/>
                </a:moveTo>
                <a:lnTo>
                  <a:pt x="1004163" y="2895932"/>
                </a:lnTo>
                <a:lnTo>
                  <a:pt x="1080327" y="2895932"/>
                </a:lnTo>
                <a:close/>
                <a:moveTo>
                  <a:pt x="754376" y="2894362"/>
                </a:moveTo>
                <a:lnTo>
                  <a:pt x="678210" y="2895932"/>
                </a:lnTo>
                <a:lnTo>
                  <a:pt x="754376" y="2895932"/>
                </a:lnTo>
                <a:close/>
                <a:moveTo>
                  <a:pt x="1154013" y="1464226"/>
                </a:moveTo>
                <a:lnTo>
                  <a:pt x="629037" y="1604893"/>
                </a:lnTo>
                <a:lnTo>
                  <a:pt x="629037" y="1801170"/>
                </a:lnTo>
                <a:lnTo>
                  <a:pt x="1154013" y="1801170"/>
                </a:lnTo>
                <a:close/>
                <a:moveTo>
                  <a:pt x="1626826" y="1033862"/>
                </a:moveTo>
                <a:cubicBezTo>
                  <a:pt x="1685750" y="1042066"/>
                  <a:pt x="1736929" y="1084522"/>
                  <a:pt x="1753295" y="1145602"/>
                </a:cubicBezTo>
                <a:cubicBezTo>
                  <a:pt x="1775117" y="1227042"/>
                  <a:pt x="1726787" y="1310752"/>
                  <a:pt x="1645347" y="1332574"/>
                </a:cubicBezTo>
                <a:lnTo>
                  <a:pt x="1403800" y="1397296"/>
                </a:lnTo>
                <a:lnTo>
                  <a:pt x="1403800" y="1801170"/>
                </a:lnTo>
                <a:lnTo>
                  <a:pt x="1505182" y="1801170"/>
                </a:lnTo>
                <a:cubicBezTo>
                  <a:pt x="1589727" y="1801170"/>
                  <a:pt x="1658265" y="1869708"/>
                  <a:pt x="1658265" y="1954253"/>
                </a:cubicBezTo>
                <a:lnTo>
                  <a:pt x="1658265" y="2212573"/>
                </a:lnTo>
                <a:cubicBezTo>
                  <a:pt x="1658265" y="2254846"/>
                  <a:pt x="1641131" y="2293116"/>
                  <a:pt x="1613428" y="2320819"/>
                </a:cubicBezTo>
                <a:lnTo>
                  <a:pt x="1570186" y="2349974"/>
                </a:lnTo>
                <a:lnTo>
                  <a:pt x="1580164" y="2349780"/>
                </a:lnTo>
                <a:lnTo>
                  <a:pt x="1395999" y="2603802"/>
                </a:lnTo>
                <a:lnTo>
                  <a:pt x="1380122" y="2854648"/>
                </a:lnTo>
                <a:lnTo>
                  <a:pt x="1316617" y="2902277"/>
                </a:lnTo>
                <a:lnTo>
                  <a:pt x="1234060" y="2899102"/>
                </a:lnTo>
                <a:lnTo>
                  <a:pt x="1222423" y="2898862"/>
                </a:lnTo>
                <a:lnTo>
                  <a:pt x="1240662" y="2902544"/>
                </a:lnTo>
                <a:cubicBezTo>
                  <a:pt x="1270861" y="2915318"/>
                  <a:pt x="1292051" y="2945221"/>
                  <a:pt x="1292051" y="2980073"/>
                </a:cubicBezTo>
                <a:cubicBezTo>
                  <a:pt x="1292051" y="3026543"/>
                  <a:pt x="1254380" y="3064214"/>
                  <a:pt x="1207910" y="3064214"/>
                </a:cubicBezTo>
                <a:cubicBezTo>
                  <a:pt x="1254380" y="3064214"/>
                  <a:pt x="1292051" y="3101885"/>
                  <a:pt x="1292051" y="3148355"/>
                </a:cubicBezTo>
                <a:cubicBezTo>
                  <a:pt x="1292051" y="3194825"/>
                  <a:pt x="1254380" y="3232496"/>
                  <a:pt x="1207910" y="3232496"/>
                </a:cubicBezTo>
                <a:lnTo>
                  <a:pt x="1047633" y="3232496"/>
                </a:lnTo>
                <a:cubicBezTo>
                  <a:pt x="1081555" y="3232496"/>
                  <a:pt x="1109055" y="3259996"/>
                  <a:pt x="1109055" y="3293918"/>
                </a:cubicBezTo>
                <a:lnTo>
                  <a:pt x="1109054" y="3293918"/>
                </a:lnTo>
                <a:cubicBezTo>
                  <a:pt x="1109054" y="3327840"/>
                  <a:pt x="1081554" y="3355340"/>
                  <a:pt x="1047632" y="3355340"/>
                </a:cubicBezTo>
                <a:lnTo>
                  <a:pt x="1004163" y="3355340"/>
                </a:lnTo>
                <a:lnTo>
                  <a:pt x="1004163" y="3356140"/>
                </a:lnTo>
                <a:lnTo>
                  <a:pt x="754376" y="3356140"/>
                </a:lnTo>
                <a:lnTo>
                  <a:pt x="754376" y="3355339"/>
                </a:lnTo>
                <a:lnTo>
                  <a:pt x="710899" y="3355339"/>
                </a:lnTo>
                <a:cubicBezTo>
                  <a:pt x="685458" y="3355339"/>
                  <a:pt x="663629" y="3339870"/>
                  <a:pt x="654304" y="3317825"/>
                </a:cubicBezTo>
                <a:lnTo>
                  <a:pt x="649477" y="3293918"/>
                </a:lnTo>
                <a:lnTo>
                  <a:pt x="654304" y="3270010"/>
                </a:lnTo>
                <a:cubicBezTo>
                  <a:pt x="663629" y="3247965"/>
                  <a:pt x="685458" y="3232496"/>
                  <a:pt x="710899" y="3232496"/>
                </a:cubicBezTo>
                <a:lnTo>
                  <a:pt x="550623" y="3232496"/>
                </a:lnTo>
                <a:cubicBezTo>
                  <a:pt x="504153" y="3232496"/>
                  <a:pt x="466482" y="3194825"/>
                  <a:pt x="466482" y="3148355"/>
                </a:cubicBezTo>
                <a:cubicBezTo>
                  <a:pt x="466482" y="3101885"/>
                  <a:pt x="504153" y="3064214"/>
                  <a:pt x="550623" y="3064214"/>
                </a:cubicBezTo>
                <a:cubicBezTo>
                  <a:pt x="504153" y="3064214"/>
                  <a:pt x="466482" y="3026543"/>
                  <a:pt x="466482" y="2980073"/>
                </a:cubicBezTo>
                <a:cubicBezTo>
                  <a:pt x="466482" y="2945221"/>
                  <a:pt x="487672" y="2915318"/>
                  <a:pt x="517872" y="2902544"/>
                </a:cubicBezTo>
                <a:lnTo>
                  <a:pt x="536110" y="2898862"/>
                </a:lnTo>
                <a:lnTo>
                  <a:pt x="524474" y="2899102"/>
                </a:lnTo>
                <a:lnTo>
                  <a:pt x="441917" y="2902277"/>
                </a:lnTo>
                <a:lnTo>
                  <a:pt x="378412" y="2854648"/>
                </a:lnTo>
                <a:lnTo>
                  <a:pt x="362535" y="2603802"/>
                </a:lnTo>
                <a:lnTo>
                  <a:pt x="178370" y="2349780"/>
                </a:lnTo>
                <a:lnTo>
                  <a:pt x="188347" y="2349974"/>
                </a:lnTo>
                <a:lnTo>
                  <a:pt x="145105" y="2320819"/>
                </a:lnTo>
                <a:cubicBezTo>
                  <a:pt x="117402" y="2293116"/>
                  <a:pt x="100268" y="2254846"/>
                  <a:pt x="100268" y="2212573"/>
                </a:cubicBezTo>
                <a:lnTo>
                  <a:pt x="100268" y="1954253"/>
                </a:lnTo>
                <a:cubicBezTo>
                  <a:pt x="100268" y="1869708"/>
                  <a:pt x="168806" y="1801170"/>
                  <a:pt x="253351" y="1801170"/>
                </a:cubicBezTo>
                <a:lnTo>
                  <a:pt x="379250" y="1801170"/>
                </a:lnTo>
                <a:lnTo>
                  <a:pt x="379250" y="1671823"/>
                </a:lnTo>
                <a:lnTo>
                  <a:pt x="192211" y="1721940"/>
                </a:lnTo>
                <a:cubicBezTo>
                  <a:pt x="110771" y="1743762"/>
                  <a:pt x="27061" y="1695432"/>
                  <a:pt x="5239" y="1613992"/>
                </a:cubicBezTo>
                <a:cubicBezTo>
                  <a:pt x="-16583" y="1532552"/>
                  <a:pt x="31747" y="1448842"/>
                  <a:pt x="113187" y="1427020"/>
                </a:cubicBezTo>
                <a:lnTo>
                  <a:pt x="1566323" y="1037654"/>
                </a:lnTo>
                <a:cubicBezTo>
                  <a:pt x="1586683" y="1032198"/>
                  <a:pt x="1607185" y="1031127"/>
                  <a:pt x="1626826" y="1033862"/>
                </a:cubicBezTo>
                <a:close/>
                <a:moveTo>
                  <a:pt x="1626826" y="631379"/>
                </a:moveTo>
                <a:cubicBezTo>
                  <a:pt x="1685750" y="639583"/>
                  <a:pt x="1736929" y="682039"/>
                  <a:pt x="1753295" y="743119"/>
                </a:cubicBezTo>
                <a:cubicBezTo>
                  <a:pt x="1775117" y="824559"/>
                  <a:pt x="1726787" y="908269"/>
                  <a:pt x="1645347" y="930091"/>
                </a:cubicBezTo>
                <a:lnTo>
                  <a:pt x="192211" y="1319457"/>
                </a:lnTo>
                <a:cubicBezTo>
                  <a:pt x="110771" y="1341279"/>
                  <a:pt x="27061" y="1292949"/>
                  <a:pt x="5239" y="1211509"/>
                </a:cubicBezTo>
                <a:cubicBezTo>
                  <a:pt x="-16583" y="1130069"/>
                  <a:pt x="31747" y="1046359"/>
                  <a:pt x="113187" y="1024537"/>
                </a:cubicBezTo>
                <a:lnTo>
                  <a:pt x="1566323" y="635171"/>
                </a:lnTo>
                <a:cubicBezTo>
                  <a:pt x="1586683" y="629715"/>
                  <a:pt x="1607185" y="628644"/>
                  <a:pt x="1626826" y="631379"/>
                </a:cubicBezTo>
                <a:close/>
                <a:moveTo>
                  <a:pt x="1626826" y="214961"/>
                </a:moveTo>
                <a:cubicBezTo>
                  <a:pt x="1685750" y="223165"/>
                  <a:pt x="1736929" y="265621"/>
                  <a:pt x="1753295" y="326701"/>
                </a:cubicBezTo>
                <a:cubicBezTo>
                  <a:pt x="1775117" y="408141"/>
                  <a:pt x="1726787" y="491851"/>
                  <a:pt x="1645347" y="513673"/>
                </a:cubicBezTo>
                <a:lnTo>
                  <a:pt x="192211" y="903039"/>
                </a:lnTo>
                <a:cubicBezTo>
                  <a:pt x="110771" y="924861"/>
                  <a:pt x="27061" y="876531"/>
                  <a:pt x="5239" y="795091"/>
                </a:cubicBezTo>
                <a:cubicBezTo>
                  <a:pt x="-16583" y="713651"/>
                  <a:pt x="31747" y="629941"/>
                  <a:pt x="113187" y="608119"/>
                </a:cubicBezTo>
                <a:lnTo>
                  <a:pt x="1566323" y="218753"/>
                </a:lnTo>
                <a:cubicBezTo>
                  <a:pt x="1586683" y="213297"/>
                  <a:pt x="1607185" y="212226"/>
                  <a:pt x="1626826" y="214961"/>
                </a:cubicBezTo>
                <a:close/>
                <a:moveTo>
                  <a:pt x="921576" y="1448"/>
                </a:moveTo>
                <a:cubicBezTo>
                  <a:pt x="980500" y="9652"/>
                  <a:pt x="1031679" y="52108"/>
                  <a:pt x="1048045" y="113188"/>
                </a:cubicBezTo>
                <a:cubicBezTo>
                  <a:pt x="1069867" y="194628"/>
                  <a:pt x="1021537" y="278338"/>
                  <a:pt x="940097" y="300160"/>
                </a:cubicBezTo>
                <a:lnTo>
                  <a:pt x="192213" y="500554"/>
                </a:lnTo>
                <a:cubicBezTo>
                  <a:pt x="110773" y="522376"/>
                  <a:pt x="27063" y="474046"/>
                  <a:pt x="5241" y="392606"/>
                </a:cubicBezTo>
                <a:cubicBezTo>
                  <a:pt x="-16581" y="311166"/>
                  <a:pt x="31749" y="227456"/>
                  <a:pt x="113189" y="205634"/>
                </a:cubicBezTo>
                <a:lnTo>
                  <a:pt x="861073" y="5239"/>
                </a:lnTo>
                <a:cubicBezTo>
                  <a:pt x="881433" y="-216"/>
                  <a:pt x="901935" y="-1287"/>
                  <a:pt x="921576" y="1448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052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5829113" y="1206501"/>
            <a:ext cx="2920250" cy="3747658"/>
          </a:xfrm>
          <a:custGeom>
            <a:avLst/>
            <a:gdLst>
              <a:gd name="connsiteX0" fmla="*/ 685800 w 3225049"/>
              <a:gd name="connsiteY0" fmla="*/ 2819179 h 3554841"/>
              <a:gd name="connsiteX1" fmla="*/ 2708622 w 3225049"/>
              <a:gd name="connsiteY1" fmla="*/ 2819179 h 3554841"/>
              <a:gd name="connsiteX2" fmla="*/ 2776300 w 3225049"/>
              <a:gd name="connsiteY2" fmla="*/ 2952527 h 3554841"/>
              <a:gd name="connsiteX3" fmla="*/ 3052652 w 3225049"/>
              <a:gd name="connsiteY3" fmla="*/ 3554841 h 3554841"/>
              <a:gd name="connsiteX4" fmla="*/ 1232864 w 3225049"/>
              <a:gd name="connsiteY4" fmla="*/ 3554841 h 3554841"/>
              <a:gd name="connsiteX5" fmla="*/ 1484777 w 3225049"/>
              <a:gd name="connsiteY5" fmla="*/ 3124831 h 3554841"/>
              <a:gd name="connsiteX6" fmla="*/ 1390780 w 3225049"/>
              <a:gd name="connsiteY6" fmla="*/ 2828169 h 3554841"/>
              <a:gd name="connsiteX7" fmla="*/ 1012911 w 3225049"/>
              <a:gd name="connsiteY7" fmla="*/ 2871619 h 3554841"/>
              <a:gd name="connsiteX8" fmla="*/ 685800 w 3225049"/>
              <a:gd name="connsiteY8" fmla="*/ 2819179 h 3554841"/>
              <a:gd name="connsiteX9" fmla="*/ 124918 w 3225049"/>
              <a:gd name="connsiteY9" fmla="*/ 1871932 h 3554841"/>
              <a:gd name="connsiteX10" fmla="*/ 2971800 w 3225049"/>
              <a:gd name="connsiteY10" fmla="*/ 1871932 h 3554841"/>
              <a:gd name="connsiteX11" fmla="*/ 2598628 w 3225049"/>
              <a:gd name="connsiteY11" fmla="*/ 2288631 h 3554841"/>
              <a:gd name="connsiteX12" fmla="*/ 2648641 w 3225049"/>
              <a:gd name="connsiteY12" fmla="*/ 2610899 h 3554841"/>
              <a:gd name="connsiteX13" fmla="*/ 578880 w 3225049"/>
              <a:gd name="connsiteY13" fmla="*/ 2610899 h 3554841"/>
              <a:gd name="connsiteX14" fmla="*/ 575033 w 3225049"/>
              <a:gd name="connsiteY14" fmla="*/ 2607901 h 3554841"/>
              <a:gd name="connsiteX15" fmla="*/ 557721 w 3225049"/>
              <a:gd name="connsiteY15" fmla="*/ 2375569 h 3554841"/>
              <a:gd name="connsiteX16" fmla="*/ 461543 w 3225049"/>
              <a:gd name="connsiteY16" fmla="*/ 2315612 h 3554841"/>
              <a:gd name="connsiteX17" fmla="*/ 488473 w 3225049"/>
              <a:gd name="connsiteY17" fmla="*/ 2237668 h 3554841"/>
              <a:gd name="connsiteX18" fmla="*/ 403836 w 3225049"/>
              <a:gd name="connsiteY18" fmla="*/ 2182208 h 3554841"/>
              <a:gd name="connsiteX19" fmla="*/ 450001 w 3225049"/>
              <a:gd name="connsiteY19" fmla="*/ 2053301 h 3554841"/>
              <a:gd name="connsiteX20" fmla="*/ 415377 w 3225049"/>
              <a:gd name="connsiteY20" fmla="*/ 1996342 h 3554841"/>
              <a:gd name="connsiteX21" fmla="*/ 115300 w 3225049"/>
              <a:gd name="connsiteY21" fmla="*/ 1924394 h 3554841"/>
              <a:gd name="connsiteX22" fmla="*/ 124918 w 3225049"/>
              <a:gd name="connsiteY22" fmla="*/ 1871932 h 3554841"/>
              <a:gd name="connsiteX23" fmla="*/ 336693 w 3225049"/>
              <a:gd name="connsiteY23" fmla="*/ 934502 h 3554841"/>
              <a:gd name="connsiteX24" fmla="*/ 3173950 w 3225049"/>
              <a:gd name="connsiteY24" fmla="*/ 934502 h 3554841"/>
              <a:gd name="connsiteX25" fmla="*/ 3038451 w 3225049"/>
              <a:gd name="connsiteY25" fmla="*/ 1675639 h 3554841"/>
              <a:gd name="connsiteX26" fmla="*/ 0 w 3225049"/>
              <a:gd name="connsiteY26" fmla="*/ 1675639 h 3554841"/>
              <a:gd name="connsiteX27" fmla="*/ 353117 w 3225049"/>
              <a:gd name="connsiteY27" fmla="*/ 1276565 h 3554841"/>
              <a:gd name="connsiteX28" fmla="*/ 336693 w 3225049"/>
              <a:gd name="connsiteY28" fmla="*/ 934502 h 3554841"/>
              <a:gd name="connsiteX29" fmla="*/ 1672271 w 3225049"/>
              <a:gd name="connsiteY29" fmla="*/ 2365 h 3554841"/>
              <a:gd name="connsiteX30" fmla="*/ 2814260 w 3225049"/>
              <a:gd name="connsiteY30" fmla="*/ 369442 h 3554841"/>
              <a:gd name="connsiteX31" fmla="*/ 3098991 w 3225049"/>
              <a:gd name="connsiteY31" fmla="*/ 738209 h 3554841"/>
              <a:gd name="connsiteX32" fmla="*/ 366359 w 3225049"/>
              <a:gd name="connsiteY32" fmla="*/ 738209 h 3554841"/>
              <a:gd name="connsiteX33" fmla="*/ 929890 w 3225049"/>
              <a:gd name="connsiteY33" fmla="*/ 134091 h 3554841"/>
              <a:gd name="connsiteX34" fmla="*/ 1672271 w 3225049"/>
              <a:gd name="connsiteY34" fmla="*/ 2365 h 35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25049" h="3554841">
                <a:moveTo>
                  <a:pt x="685800" y="2819179"/>
                </a:moveTo>
                <a:cubicBezTo>
                  <a:pt x="685800" y="2819179"/>
                  <a:pt x="685800" y="2819179"/>
                  <a:pt x="2708622" y="2819179"/>
                </a:cubicBezTo>
                <a:cubicBezTo>
                  <a:pt x="2725542" y="2859633"/>
                  <a:pt x="2748101" y="2904582"/>
                  <a:pt x="2776300" y="2952527"/>
                </a:cubicBezTo>
                <a:cubicBezTo>
                  <a:pt x="2962415" y="3267169"/>
                  <a:pt x="3052652" y="3554841"/>
                  <a:pt x="3052652" y="3554841"/>
                </a:cubicBezTo>
                <a:cubicBezTo>
                  <a:pt x="3052652" y="3554841"/>
                  <a:pt x="3052652" y="3554841"/>
                  <a:pt x="1232864" y="3554841"/>
                </a:cubicBezTo>
                <a:cubicBezTo>
                  <a:pt x="1232864" y="3554841"/>
                  <a:pt x="1232864" y="3554841"/>
                  <a:pt x="1484777" y="3124831"/>
                </a:cubicBezTo>
                <a:cubicBezTo>
                  <a:pt x="1484777" y="3124831"/>
                  <a:pt x="1430258" y="2850643"/>
                  <a:pt x="1390780" y="2828169"/>
                </a:cubicBezTo>
                <a:cubicBezTo>
                  <a:pt x="1351301" y="2807193"/>
                  <a:pt x="1148267" y="2858135"/>
                  <a:pt x="1012911" y="2871619"/>
                </a:cubicBezTo>
                <a:cubicBezTo>
                  <a:pt x="881314" y="2883606"/>
                  <a:pt x="747838" y="2904582"/>
                  <a:pt x="685800" y="2819179"/>
                </a:cubicBezTo>
                <a:close/>
                <a:moveTo>
                  <a:pt x="124918" y="1871932"/>
                </a:moveTo>
                <a:cubicBezTo>
                  <a:pt x="124918" y="1871932"/>
                  <a:pt x="124918" y="1871932"/>
                  <a:pt x="2971800" y="1871932"/>
                </a:cubicBezTo>
                <a:cubicBezTo>
                  <a:pt x="2879469" y="2009832"/>
                  <a:pt x="2754437" y="2147733"/>
                  <a:pt x="2598628" y="2288631"/>
                </a:cubicBezTo>
                <a:cubicBezTo>
                  <a:pt x="2598628" y="2288631"/>
                  <a:pt x="2548615" y="2390558"/>
                  <a:pt x="2648641" y="2610899"/>
                </a:cubicBezTo>
                <a:cubicBezTo>
                  <a:pt x="2648641" y="2610899"/>
                  <a:pt x="2648641" y="2610899"/>
                  <a:pt x="578880" y="2610899"/>
                </a:cubicBezTo>
                <a:cubicBezTo>
                  <a:pt x="576957" y="2609400"/>
                  <a:pt x="576957" y="2609400"/>
                  <a:pt x="575033" y="2607901"/>
                </a:cubicBezTo>
                <a:cubicBezTo>
                  <a:pt x="511555" y="2516467"/>
                  <a:pt x="546180" y="2422035"/>
                  <a:pt x="557721" y="2375569"/>
                </a:cubicBezTo>
                <a:cubicBezTo>
                  <a:pt x="557721" y="2375569"/>
                  <a:pt x="557721" y="2375569"/>
                  <a:pt x="461543" y="2315612"/>
                </a:cubicBezTo>
                <a:cubicBezTo>
                  <a:pt x="461543" y="2315612"/>
                  <a:pt x="438460" y="2258653"/>
                  <a:pt x="488473" y="2237668"/>
                </a:cubicBezTo>
                <a:cubicBezTo>
                  <a:pt x="488473" y="2237668"/>
                  <a:pt x="455772" y="2207690"/>
                  <a:pt x="403836" y="2182208"/>
                </a:cubicBezTo>
                <a:cubicBezTo>
                  <a:pt x="351899" y="2156726"/>
                  <a:pt x="421148" y="2078783"/>
                  <a:pt x="450001" y="2053301"/>
                </a:cubicBezTo>
                <a:cubicBezTo>
                  <a:pt x="450001" y="2053301"/>
                  <a:pt x="450001" y="2053301"/>
                  <a:pt x="415377" y="1996342"/>
                </a:cubicBezTo>
                <a:cubicBezTo>
                  <a:pt x="415377" y="1996342"/>
                  <a:pt x="178778" y="1988848"/>
                  <a:pt x="115300" y="1924394"/>
                </a:cubicBezTo>
                <a:cubicBezTo>
                  <a:pt x="103759" y="1912403"/>
                  <a:pt x="109530" y="1894416"/>
                  <a:pt x="124918" y="1871932"/>
                </a:cubicBezTo>
                <a:close/>
                <a:moveTo>
                  <a:pt x="336693" y="934502"/>
                </a:moveTo>
                <a:cubicBezTo>
                  <a:pt x="336693" y="934502"/>
                  <a:pt x="336693" y="934502"/>
                  <a:pt x="3173950" y="934502"/>
                </a:cubicBezTo>
                <a:cubicBezTo>
                  <a:pt x="3276600" y="1173046"/>
                  <a:pt x="3221169" y="1420592"/>
                  <a:pt x="3038451" y="1675639"/>
                </a:cubicBezTo>
                <a:cubicBezTo>
                  <a:pt x="3038451" y="1675639"/>
                  <a:pt x="3038451" y="1675639"/>
                  <a:pt x="0" y="1675639"/>
                </a:cubicBezTo>
                <a:cubicBezTo>
                  <a:pt x="75961" y="1575120"/>
                  <a:pt x="388018" y="1381585"/>
                  <a:pt x="353117" y="1276565"/>
                </a:cubicBezTo>
                <a:cubicBezTo>
                  <a:pt x="334640" y="1224055"/>
                  <a:pt x="312057" y="1089030"/>
                  <a:pt x="336693" y="934502"/>
                </a:cubicBezTo>
                <a:close/>
                <a:moveTo>
                  <a:pt x="1672271" y="2365"/>
                </a:moveTo>
                <a:cubicBezTo>
                  <a:pt x="2079259" y="-16447"/>
                  <a:pt x="2470703" y="74316"/>
                  <a:pt x="2814260" y="369442"/>
                </a:cubicBezTo>
                <a:cubicBezTo>
                  <a:pt x="2954648" y="490865"/>
                  <a:pt x="3047581" y="613788"/>
                  <a:pt x="3098991" y="738209"/>
                </a:cubicBezTo>
                <a:cubicBezTo>
                  <a:pt x="3098991" y="738209"/>
                  <a:pt x="3098991" y="738209"/>
                  <a:pt x="366359" y="738209"/>
                </a:cubicBezTo>
                <a:cubicBezTo>
                  <a:pt x="401950" y="511852"/>
                  <a:pt x="536407" y="243522"/>
                  <a:pt x="929890" y="134091"/>
                </a:cubicBezTo>
                <a:cubicBezTo>
                  <a:pt x="1178289" y="64385"/>
                  <a:pt x="1428078" y="13652"/>
                  <a:pt x="1672271" y="236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1008000" rIns="0" bIns="274320" anchor="ctr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145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26" hasCustomPrompt="1"/>
          </p:nvPr>
        </p:nvSpPr>
        <p:spPr>
          <a:xfrm>
            <a:off x="378502" y="1384301"/>
            <a:ext cx="3661434" cy="34035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08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2234952" y="2290078"/>
            <a:ext cx="1575048" cy="1575048"/>
          </a:xfrm>
          <a:custGeom>
            <a:avLst/>
            <a:gdLst>
              <a:gd name="connsiteX0" fmla="*/ 785486 w 1575048"/>
              <a:gd name="connsiteY0" fmla="*/ 0 h 1575048"/>
              <a:gd name="connsiteX1" fmla="*/ 1010322 w 1575048"/>
              <a:gd name="connsiteY1" fmla="*/ 316908 h 1575048"/>
              <a:gd name="connsiteX2" fmla="*/ 1125437 w 1575048"/>
              <a:gd name="connsiteY2" fmla="*/ 236371 h 1575048"/>
              <a:gd name="connsiteX3" fmla="*/ 1327006 w 1575048"/>
              <a:gd name="connsiteY3" fmla="*/ 248043 h 1575048"/>
              <a:gd name="connsiteX4" fmla="*/ 1338677 w 1575048"/>
              <a:gd name="connsiteY4" fmla="*/ 449611 h 1575048"/>
              <a:gd name="connsiteX5" fmla="*/ 1258141 w 1575048"/>
              <a:gd name="connsiteY5" fmla="*/ 564727 h 1575048"/>
              <a:gd name="connsiteX6" fmla="*/ 1575048 w 1575048"/>
              <a:gd name="connsiteY6" fmla="*/ 789563 h 1575048"/>
              <a:gd name="connsiteX7" fmla="*/ 1353571 w 1575048"/>
              <a:gd name="connsiteY7" fmla="*/ 1103252 h 1575048"/>
              <a:gd name="connsiteX8" fmla="*/ 1238333 w 1575048"/>
              <a:gd name="connsiteY8" fmla="*/ 1022540 h 1575048"/>
              <a:gd name="connsiteX9" fmla="*/ 1036782 w 1575048"/>
              <a:gd name="connsiteY9" fmla="*/ 1033905 h 1575048"/>
              <a:gd name="connsiteX10" fmla="*/ 1025418 w 1575048"/>
              <a:gd name="connsiteY10" fmla="*/ 1235456 h 1575048"/>
              <a:gd name="connsiteX11" fmla="*/ 1103252 w 1575048"/>
              <a:gd name="connsiteY11" fmla="*/ 1353571 h 1575048"/>
              <a:gd name="connsiteX12" fmla="*/ 789563 w 1575048"/>
              <a:gd name="connsiteY12" fmla="*/ 1575048 h 1575048"/>
              <a:gd name="connsiteX13" fmla="*/ 567604 w 1575048"/>
              <a:gd name="connsiteY13" fmla="*/ 1255263 h 1575048"/>
              <a:gd name="connsiteX14" fmla="*/ 452489 w 1575048"/>
              <a:gd name="connsiteY14" fmla="*/ 1335800 h 1575048"/>
              <a:gd name="connsiteX15" fmla="*/ 250920 w 1575048"/>
              <a:gd name="connsiteY15" fmla="*/ 1324128 h 1575048"/>
              <a:gd name="connsiteX16" fmla="*/ 239249 w 1575048"/>
              <a:gd name="connsiteY16" fmla="*/ 1122560 h 1575048"/>
              <a:gd name="connsiteX17" fmla="*/ 319785 w 1575048"/>
              <a:gd name="connsiteY17" fmla="*/ 1007444 h 1575048"/>
              <a:gd name="connsiteX18" fmla="*/ 0 w 1575048"/>
              <a:gd name="connsiteY18" fmla="*/ 785485 h 1575048"/>
              <a:gd name="connsiteX19" fmla="*/ 218596 w 1575048"/>
              <a:gd name="connsiteY19" fmla="*/ 468915 h 1575048"/>
              <a:gd name="connsiteX20" fmla="*/ 339593 w 1575048"/>
              <a:gd name="connsiteY20" fmla="*/ 549631 h 1575048"/>
              <a:gd name="connsiteX21" fmla="*/ 538263 w 1575048"/>
              <a:gd name="connsiteY21" fmla="*/ 535385 h 1575048"/>
              <a:gd name="connsiteX22" fmla="*/ 552509 w 1575048"/>
              <a:gd name="connsiteY22" fmla="*/ 336716 h 1575048"/>
              <a:gd name="connsiteX23" fmla="*/ 468915 w 1575048"/>
              <a:gd name="connsiteY23" fmla="*/ 218595 h 1575048"/>
              <a:gd name="connsiteX24" fmla="*/ 785486 w 1575048"/>
              <a:gd name="connsiteY24" fmla="*/ 0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5048" h="1575048">
                <a:moveTo>
                  <a:pt x="785486" y="0"/>
                </a:moveTo>
                <a:cubicBezTo>
                  <a:pt x="785486" y="0"/>
                  <a:pt x="866267" y="207380"/>
                  <a:pt x="1010322" y="316908"/>
                </a:cubicBezTo>
                <a:cubicBezTo>
                  <a:pt x="1088112" y="377435"/>
                  <a:pt x="1102455" y="305460"/>
                  <a:pt x="1125437" y="236371"/>
                </a:cubicBezTo>
                <a:cubicBezTo>
                  <a:pt x="1148425" y="173042"/>
                  <a:pt x="1226149" y="147186"/>
                  <a:pt x="1327006" y="248043"/>
                </a:cubicBezTo>
                <a:cubicBezTo>
                  <a:pt x="1427863" y="348899"/>
                  <a:pt x="1402007" y="426624"/>
                  <a:pt x="1338677" y="449611"/>
                </a:cubicBezTo>
                <a:cubicBezTo>
                  <a:pt x="1269588" y="472594"/>
                  <a:pt x="1197614" y="486936"/>
                  <a:pt x="1258141" y="564727"/>
                </a:cubicBezTo>
                <a:cubicBezTo>
                  <a:pt x="1367668" y="708781"/>
                  <a:pt x="1575048" y="789563"/>
                  <a:pt x="1575048" y="789563"/>
                </a:cubicBezTo>
                <a:cubicBezTo>
                  <a:pt x="1575048" y="789563"/>
                  <a:pt x="1497459" y="993943"/>
                  <a:pt x="1353571" y="1103252"/>
                </a:cubicBezTo>
                <a:cubicBezTo>
                  <a:pt x="1275873" y="1163661"/>
                  <a:pt x="1261421" y="1091664"/>
                  <a:pt x="1238333" y="1022540"/>
                </a:cubicBezTo>
                <a:cubicBezTo>
                  <a:pt x="1215249" y="959175"/>
                  <a:pt x="1137485" y="933201"/>
                  <a:pt x="1036782" y="1033905"/>
                </a:cubicBezTo>
                <a:cubicBezTo>
                  <a:pt x="936079" y="1134608"/>
                  <a:pt x="959176" y="1215249"/>
                  <a:pt x="1025418" y="1235456"/>
                </a:cubicBezTo>
                <a:cubicBezTo>
                  <a:pt x="1094541" y="1258544"/>
                  <a:pt x="1166538" y="1272995"/>
                  <a:pt x="1103252" y="1353571"/>
                </a:cubicBezTo>
                <a:cubicBezTo>
                  <a:pt x="996821" y="1494582"/>
                  <a:pt x="789563" y="1575048"/>
                  <a:pt x="789563" y="1575048"/>
                </a:cubicBezTo>
                <a:cubicBezTo>
                  <a:pt x="789563" y="1575048"/>
                  <a:pt x="711659" y="1364791"/>
                  <a:pt x="567604" y="1255263"/>
                </a:cubicBezTo>
                <a:cubicBezTo>
                  <a:pt x="489814" y="1194736"/>
                  <a:pt x="472594" y="1269588"/>
                  <a:pt x="452489" y="1335800"/>
                </a:cubicBezTo>
                <a:cubicBezTo>
                  <a:pt x="429502" y="1399129"/>
                  <a:pt x="351777" y="1424985"/>
                  <a:pt x="250920" y="1324128"/>
                </a:cubicBezTo>
                <a:cubicBezTo>
                  <a:pt x="150063" y="1223272"/>
                  <a:pt x="175919" y="1145547"/>
                  <a:pt x="239249" y="1122560"/>
                </a:cubicBezTo>
                <a:cubicBezTo>
                  <a:pt x="305460" y="1102454"/>
                  <a:pt x="380313" y="1085235"/>
                  <a:pt x="319785" y="1007444"/>
                </a:cubicBezTo>
                <a:cubicBezTo>
                  <a:pt x="210258" y="863390"/>
                  <a:pt x="0" y="785485"/>
                  <a:pt x="0" y="785485"/>
                </a:cubicBezTo>
                <a:cubicBezTo>
                  <a:pt x="0" y="785485"/>
                  <a:pt x="80467" y="578228"/>
                  <a:pt x="218596" y="468915"/>
                </a:cubicBezTo>
                <a:cubicBezTo>
                  <a:pt x="302053" y="408511"/>
                  <a:pt x="316505" y="480507"/>
                  <a:pt x="339593" y="549631"/>
                </a:cubicBezTo>
                <a:cubicBezTo>
                  <a:pt x="359799" y="615873"/>
                  <a:pt x="437559" y="636088"/>
                  <a:pt x="538263" y="535385"/>
                </a:cubicBezTo>
                <a:cubicBezTo>
                  <a:pt x="638966" y="434682"/>
                  <a:pt x="615873" y="359799"/>
                  <a:pt x="552509" y="336716"/>
                </a:cubicBezTo>
                <a:cubicBezTo>
                  <a:pt x="483385" y="313628"/>
                  <a:pt x="411388" y="299176"/>
                  <a:pt x="468915" y="218595"/>
                </a:cubicBezTo>
                <a:cubicBezTo>
                  <a:pt x="581106" y="77589"/>
                  <a:pt x="785486" y="0"/>
                  <a:pt x="78548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2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381000" y="2289895"/>
            <a:ext cx="1571349" cy="1571349"/>
          </a:xfrm>
          <a:custGeom>
            <a:avLst/>
            <a:gdLst>
              <a:gd name="connsiteX0" fmla="*/ 784257 w 1571349"/>
              <a:gd name="connsiteY0" fmla="*/ 0 h 1571349"/>
              <a:gd name="connsiteX1" fmla="*/ 1003551 w 1571349"/>
              <a:gd name="connsiteY1" fmla="*/ 316966 h 1571349"/>
              <a:gd name="connsiteX2" fmla="*/ 1124278 w 1571349"/>
              <a:gd name="connsiteY2" fmla="*/ 236603 h 1571349"/>
              <a:gd name="connsiteX3" fmla="*/ 1319998 w 1571349"/>
              <a:gd name="connsiteY3" fmla="*/ 248467 h 1571349"/>
              <a:gd name="connsiteX4" fmla="*/ 1334746 w 1571349"/>
              <a:gd name="connsiteY4" fmla="*/ 447071 h 1571349"/>
              <a:gd name="connsiteX5" fmla="*/ 1254383 w 1571349"/>
              <a:gd name="connsiteY5" fmla="*/ 567798 h 1571349"/>
              <a:gd name="connsiteX6" fmla="*/ 1571349 w 1571349"/>
              <a:gd name="connsiteY6" fmla="*/ 787092 h 1571349"/>
              <a:gd name="connsiteX7" fmla="*/ 1353198 w 1571349"/>
              <a:gd name="connsiteY7" fmla="*/ 1103270 h 1571349"/>
              <a:gd name="connsiteX8" fmla="*/ 1235063 w 1571349"/>
              <a:gd name="connsiteY8" fmla="*/ 1025353 h 1571349"/>
              <a:gd name="connsiteX9" fmla="*/ 1033629 w 1571349"/>
              <a:gd name="connsiteY9" fmla="*/ 1036501 h 1571349"/>
              <a:gd name="connsiteX10" fmla="*/ 1025353 w 1571349"/>
              <a:gd name="connsiteY10" fmla="*/ 1235062 h 1571349"/>
              <a:gd name="connsiteX11" fmla="*/ 1103270 w 1571349"/>
              <a:gd name="connsiteY11" fmla="*/ 1353198 h 1571349"/>
              <a:gd name="connsiteX12" fmla="*/ 787093 w 1571349"/>
              <a:gd name="connsiteY12" fmla="*/ 1571349 h 1571349"/>
              <a:gd name="connsiteX13" fmla="*/ 567799 w 1571349"/>
              <a:gd name="connsiteY13" fmla="*/ 1254382 h 1571349"/>
              <a:gd name="connsiteX14" fmla="*/ 447071 w 1571349"/>
              <a:gd name="connsiteY14" fmla="*/ 1334746 h 1571349"/>
              <a:gd name="connsiteX15" fmla="*/ 245595 w 1571349"/>
              <a:gd name="connsiteY15" fmla="*/ 1322870 h 1571349"/>
              <a:gd name="connsiteX16" fmla="*/ 236603 w 1571349"/>
              <a:gd name="connsiteY16" fmla="*/ 1124278 h 1571349"/>
              <a:gd name="connsiteX17" fmla="*/ 316967 w 1571349"/>
              <a:gd name="connsiteY17" fmla="*/ 1003550 h 1571349"/>
              <a:gd name="connsiteX18" fmla="*/ 0 w 1571349"/>
              <a:gd name="connsiteY18" fmla="*/ 784256 h 1571349"/>
              <a:gd name="connsiteX19" fmla="*/ 218152 w 1571349"/>
              <a:gd name="connsiteY19" fmla="*/ 468079 h 1571349"/>
              <a:gd name="connsiteX20" fmla="*/ 336287 w 1571349"/>
              <a:gd name="connsiteY20" fmla="*/ 545996 h 1571349"/>
              <a:gd name="connsiteX21" fmla="*/ 534848 w 1571349"/>
              <a:gd name="connsiteY21" fmla="*/ 537721 h 1571349"/>
              <a:gd name="connsiteX22" fmla="*/ 545997 w 1571349"/>
              <a:gd name="connsiteY22" fmla="*/ 336286 h 1571349"/>
              <a:gd name="connsiteX23" fmla="*/ 468080 w 1571349"/>
              <a:gd name="connsiteY23" fmla="*/ 218151 h 1571349"/>
              <a:gd name="connsiteX24" fmla="*/ 784257 w 1571349"/>
              <a:gd name="connsiteY24" fmla="*/ 0 h 15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1349" h="1571349">
                <a:moveTo>
                  <a:pt x="784257" y="0"/>
                </a:moveTo>
                <a:cubicBezTo>
                  <a:pt x="784257" y="0"/>
                  <a:pt x="859457" y="207345"/>
                  <a:pt x="1003551" y="316966"/>
                </a:cubicBezTo>
                <a:cubicBezTo>
                  <a:pt x="1081364" y="377543"/>
                  <a:pt x="1101380" y="305631"/>
                  <a:pt x="1124278" y="236603"/>
                </a:cubicBezTo>
                <a:cubicBezTo>
                  <a:pt x="1144305" y="170447"/>
                  <a:pt x="1221972" y="150441"/>
                  <a:pt x="1319998" y="248467"/>
                </a:cubicBezTo>
                <a:cubicBezTo>
                  <a:pt x="1420908" y="349377"/>
                  <a:pt x="1400902" y="427045"/>
                  <a:pt x="1334746" y="447071"/>
                </a:cubicBezTo>
                <a:cubicBezTo>
                  <a:pt x="1265718" y="469969"/>
                  <a:pt x="1193806" y="489985"/>
                  <a:pt x="1254383" y="567798"/>
                </a:cubicBezTo>
                <a:cubicBezTo>
                  <a:pt x="1364004" y="711892"/>
                  <a:pt x="1571349" y="787092"/>
                  <a:pt x="1571349" y="787092"/>
                </a:cubicBezTo>
                <a:cubicBezTo>
                  <a:pt x="1571349" y="787092"/>
                  <a:pt x="1494025" y="997041"/>
                  <a:pt x="1353198" y="1103270"/>
                </a:cubicBezTo>
                <a:cubicBezTo>
                  <a:pt x="1275603" y="1163566"/>
                  <a:pt x="1258211" y="1094464"/>
                  <a:pt x="1235063" y="1025353"/>
                </a:cubicBezTo>
                <a:cubicBezTo>
                  <a:pt x="1214798" y="959124"/>
                  <a:pt x="1134174" y="935955"/>
                  <a:pt x="1033629" y="1036501"/>
                </a:cubicBezTo>
                <a:cubicBezTo>
                  <a:pt x="935956" y="1134174"/>
                  <a:pt x="959125" y="1214797"/>
                  <a:pt x="1025353" y="1235062"/>
                </a:cubicBezTo>
                <a:cubicBezTo>
                  <a:pt x="1091592" y="1261083"/>
                  <a:pt x="1163567" y="1275603"/>
                  <a:pt x="1103270" y="1353198"/>
                </a:cubicBezTo>
                <a:cubicBezTo>
                  <a:pt x="994169" y="1496897"/>
                  <a:pt x="787093" y="1571349"/>
                  <a:pt x="787093" y="1571349"/>
                </a:cubicBezTo>
                <a:cubicBezTo>
                  <a:pt x="787093" y="1571349"/>
                  <a:pt x="709020" y="1366876"/>
                  <a:pt x="567799" y="1254382"/>
                </a:cubicBezTo>
                <a:cubicBezTo>
                  <a:pt x="487113" y="1196678"/>
                  <a:pt x="469970" y="1265717"/>
                  <a:pt x="447071" y="1334746"/>
                </a:cubicBezTo>
                <a:cubicBezTo>
                  <a:pt x="427045" y="1400902"/>
                  <a:pt x="346505" y="1423780"/>
                  <a:pt x="245595" y="1322870"/>
                </a:cubicBezTo>
                <a:cubicBezTo>
                  <a:pt x="147569" y="1224844"/>
                  <a:pt x="170447" y="1144304"/>
                  <a:pt x="236603" y="1124278"/>
                </a:cubicBezTo>
                <a:cubicBezTo>
                  <a:pt x="305632" y="1101379"/>
                  <a:pt x="374671" y="1084236"/>
                  <a:pt x="316967" y="1003550"/>
                </a:cubicBezTo>
                <a:cubicBezTo>
                  <a:pt x="204473" y="862329"/>
                  <a:pt x="0" y="784256"/>
                  <a:pt x="0" y="784256"/>
                </a:cubicBezTo>
                <a:cubicBezTo>
                  <a:pt x="0" y="784256"/>
                  <a:pt x="74452" y="577181"/>
                  <a:pt x="218152" y="468079"/>
                </a:cubicBezTo>
                <a:cubicBezTo>
                  <a:pt x="295747" y="407783"/>
                  <a:pt x="310266" y="479757"/>
                  <a:pt x="336287" y="545996"/>
                </a:cubicBezTo>
                <a:cubicBezTo>
                  <a:pt x="356552" y="612225"/>
                  <a:pt x="437175" y="635393"/>
                  <a:pt x="534848" y="537721"/>
                </a:cubicBezTo>
                <a:cubicBezTo>
                  <a:pt x="635394" y="437175"/>
                  <a:pt x="612225" y="356551"/>
                  <a:pt x="545997" y="336286"/>
                </a:cubicBezTo>
                <a:cubicBezTo>
                  <a:pt x="476885" y="313138"/>
                  <a:pt x="407783" y="295746"/>
                  <a:pt x="468080" y="218151"/>
                </a:cubicBezTo>
                <a:cubicBezTo>
                  <a:pt x="574308" y="77324"/>
                  <a:pt x="784257" y="0"/>
                  <a:pt x="78425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4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7" hasCustomPrompt="1"/>
          </p:nvPr>
        </p:nvSpPr>
        <p:spPr>
          <a:xfrm>
            <a:off x="1296938" y="1352550"/>
            <a:ext cx="1572013" cy="1572014"/>
          </a:xfrm>
          <a:custGeom>
            <a:avLst/>
            <a:gdLst>
              <a:gd name="connsiteX0" fmla="*/ 785653 w 1572013"/>
              <a:gd name="connsiteY0" fmla="*/ 0 h 1572014"/>
              <a:gd name="connsiteX1" fmla="*/ 1102457 w 1572013"/>
              <a:gd name="connsiteY1" fmla="*/ 218958 h 1572014"/>
              <a:gd name="connsiteX2" fmla="*/ 1024774 w 1572013"/>
              <a:gd name="connsiteY2" fmla="*/ 336968 h 1572014"/>
              <a:gd name="connsiteX3" fmla="*/ 1033500 w 1572013"/>
              <a:gd name="connsiteY3" fmla="*/ 535633 h 1572014"/>
              <a:gd name="connsiteX4" fmla="*/ 1235046 w 1572013"/>
              <a:gd name="connsiteY4" fmla="*/ 547240 h 1572014"/>
              <a:gd name="connsiteX5" fmla="*/ 1353056 w 1572013"/>
              <a:gd name="connsiteY5" fmla="*/ 469556 h 1572014"/>
              <a:gd name="connsiteX6" fmla="*/ 1572013 w 1572013"/>
              <a:gd name="connsiteY6" fmla="*/ 786361 h 1572014"/>
              <a:gd name="connsiteX7" fmla="*/ 1255406 w 1572013"/>
              <a:gd name="connsiteY7" fmla="*/ 1005033 h 1572014"/>
              <a:gd name="connsiteX8" fmla="*/ 1338954 w 1572013"/>
              <a:gd name="connsiteY8" fmla="*/ 1123116 h 1572014"/>
              <a:gd name="connsiteX9" fmla="*/ 1324648 w 1572013"/>
              <a:gd name="connsiteY9" fmla="*/ 1321770 h 1572014"/>
              <a:gd name="connsiteX10" fmla="*/ 1125993 w 1572013"/>
              <a:gd name="connsiteY10" fmla="*/ 1336077 h 1572014"/>
              <a:gd name="connsiteX11" fmla="*/ 1005033 w 1572013"/>
              <a:gd name="connsiteY11" fmla="*/ 1255406 h 1572014"/>
              <a:gd name="connsiteX12" fmla="*/ 786360 w 1572013"/>
              <a:gd name="connsiteY12" fmla="*/ 1572014 h 1572014"/>
              <a:gd name="connsiteX13" fmla="*/ 469556 w 1572013"/>
              <a:gd name="connsiteY13" fmla="*/ 1353056 h 1572014"/>
              <a:gd name="connsiteX14" fmla="*/ 550118 w 1572013"/>
              <a:gd name="connsiteY14" fmla="*/ 1232168 h 1572014"/>
              <a:gd name="connsiteX15" fmla="*/ 535632 w 1572013"/>
              <a:gd name="connsiteY15" fmla="*/ 1033501 h 1572014"/>
              <a:gd name="connsiteX16" fmla="*/ 339845 w 1572013"/>
              <a:gd name="connsiteY16" fmla="*/ 1021896 h 1572014"/>
              <a:gd name="connsiteX17" fmla="*/ 218957 w 1572013"/>
              <a:gd name="connsiteY17" fmla="*/ 1102458 h 1572014"/>
              <a:gd name="connsiteX18" fmla="*/ 0 w 1572013"/>
              <a:gd name="connsiteY18" fmla="*/ 785653 h 1572014"/>
              <a:gd name="connsiteX19" fmla="*/ 316607 w 1572013"/>
              <a:gd name="connsiteY19" fmla="*/ 566981 h 1572014"/>
              <a:gd name="connsiteX20" fmla="*/ 235937 w 1572013"/>
              <a:gd name="connsiteY20" fmla="*/ 446021 h 1572014"/>
              <a:gd name="connsiteX21" fmla="*/ 250243 w 1572013"/>
              <a:gd name="connsiteY21" fmla="*/ 247366 h 1572014"/>
              <a:gd name="connsiteX22" fmla="*/ 448898 w 1572013"/>
              <a:gd name="connsiteY22" fmla="*/ 233060 h 1572014"/>
              <a:gd name="connsiteX23" fmla="*/ 566980 w 1572013"/>
              <a:gd name="connsiteY23" fmla="*/ 316608 h 1572014"/>
              <a:gd name="connsiteX24" fmla="*/ 785653 w 1572013"/>
              <a:gd name="connsiteY24" fmla="*/ 0 h 15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2013" h="1572014">
                <a:moveTo>
                  <a:pt x="785653" y="0"/>
                </a:moveTo>
                <a:cubicBezTo>
                  <a:pt x="785653" y="0"/>
                  <a:pt x="992985" y="74951"/>
                  <a:pt x="1102457" y="218958"/>
                </a:cubicBezTo>
                <a:cubicBezTo>
                  <a:pt x="1162954" y="296722"/>
                  <a:pt x="1093863" y="313966"/>
                  <a:pt x="1024774" y="336968"/>
                </a:cubicBezTo>
                <a:cubicBezTo>
                  <a:pt x="958562" y="357092"/>
                  <a:pt x="935565" y="437698"/>
                  <a:pt x="1033500" y="535633"/>
                </a:cubicBezTo>
                <a:cubicBezTo>
                  <a:pt x="1134316" y="636448"/>
                  <a:pt x="1214921" y="613451"/>
                  <a:pt x="1235046" y="547240"/>
                </a:cubicBezTo>
                <a:cubicBezTo>
                  <a:pt x="1258048" y="478151"/>
                  <a:pt x="1275292" y="409059"/>
                  <a:pt x="1353056" y="469556"/>
                </a:cubicBezTo>
                <a:cubicBezTo>
                  <a:pt x="1497062" y="579029"/>
                  <a:pt x="1572013" y="786361"/>
                  <a:pt x="1572013" y="786361"/>
                </a:cubicBezTo>
                <a:cubicBezTo>
                  <a:pt x="1572013" y="786361"/>
                  <a:pt x="1367629" y="864006"/>
                  <a:pt x="1255406" y="1005033"/>
                </a:cubicBezTo>
                <a:cubicBezTo>
                  <a:pt x="1197859" y="1085623"/>
                  <a:pt x="1269844" y="1100052"/>
                  <a:pt x="1338954" y="1123116"/>
                </a:cubicBezTo>
                <a:cubicBezTo>
                  <a:pt x="1402306" y="1146177"/>
                  <a:pt x="1425372" y="1221046"/>
                  <a:pt x="1324648" y="1321770"/>
                </a:cubicBezTo>
                <a:cubicBezTo>
                  <a:pt x="1223923" y="1422495"/>
                  <a:pt x="1146177" y="1402306"/>
                  <a:pt x="1125993" y="1336077"/>
                </a:cubicBezTo>
                <a:cubicBezTo>
                  <a:pt x="1102929" y="1266967"/>
                  <a:pt x="1088501" y="1194982"/>
                  <a:pt x="1005033" y="1255406"/>
                </a:cubicBezTo>
                <a:cubicBezTo>
                  <a:pt x="866883" y="1364751"/>
                  <a:pt x="786360" y="1572014"/>
                  <a:pt x="786360" y="1572014"/>
                </a:cubicBezTo>
                <a:cubicBezTo>
                  <a:pt x="786360" y="1572014"/>
                  <a:pt x="579028" y="1497063"/>
                  <a:pt x="469556" y="1353056"/>
                </a:cubicBezTo>
                <a:cubicBezTo>
                  <a:pt x="409059" y="1275292"/>
                  <a:pt x="481028" y="1255170"/>
                  <a:pt x="550118" y="1232168"/>
                </a:cubicBezTo>
                <a:cubicBezTo>
                  <a:pt x="616329" y="1212044"/>
                  <a:pt x="636448" y="1134316"/>
                  <a:pt x="535632" y="1033501"/>
                </a:cubicBezTo>
                <a:cubicBezTo>
                  <a:pt x="437697" y="935566"/>
                  <a:pt x="359970" y="955685"/>
                  <a:pt x="339845" y="1021896"/>
                </a:cubicBezTo>
                <a:cubicBezTo>
                  <a:pt x="316843" y="1090985"/>
                  <a:pt x="296722" y="1162955"/>
                  <a:pt x="218957" y="1102458"/>
                </a:cubicBezTo>
                <a:cubicBezTo>
                  <a:pt x="74951" y="992986"/>
                  <a:pt x="0" y="785653"/>
                  <a:pt x="0" y="785653"/>
                </a:cubicBezTo>
                <a:cubicBezTo>
                  <a:pt x="0" y="785653"/>
                  <a:pt x="207262" y="705131"/>
                  <a:pt x="316607" y="566981"/>
                </a:cubicBezTo>
                <a:cubicBezTo>
                  <a:pt x="377032" y="483513"/>
                  <a:pt x="305047" y="469085"/>
                  <a:pt x="235937" y="446021"/>
                </a:cubicBezTo>
                <a:cubicBezTo>
                  <a:pt x="169708" y="425837"/>
                  <a:pt x="149519" y="348091"/>
                  <a:pt x="250243" y="247366"/>
                </a:cubicBezTo>
                <a:cubicBezTo>
                  <a:pt x="350968" y="146641"/>
                  <a:pt x="425836" y="169708"/>
                  <a:pt x="448898" y="233060"/>
                </a:cubicBezTo>
                <a:cubicBezTo>
                  <a:pt x="471962" y="302169"/>
                  <a:pt x="486390" y="374155"/>
                  <a:pt x="566980" y="316608"/>
                </a:cubicBezTo>
                <a:cubicBezTo>
                  <a:pt x="708008" y="204385"/>
                  <a:pt x="785653" y="0"/>
                  <a:pt x="78565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8" hasCustomPrompt="1"/>
          </p:nvPr>
        </p:nvSpPr>
        <p:spPr>
          <a:xfrm>
            <a:off x="1298564" y="3207741"/>
            <a:ext cx="1573808" cy="1573809"/>
          </a:xfrm>
          <a:custGeom>
            <a:avLst/>
            <a:gdLst>
              <a:gd name="connsiteX0" fmla="*/ 784215 w 1573808"/>
              <a:gd name="connsiteY0" fmla="*/ 0 h 1573809"/>
              <a:gd name="connsiteX1" fmla="*/ 1103931 w 1573808"/>
              <a:gd name="connsiteY1" fmla="*/ 222049 h 1573809"/>
              <a:gd name="connsiteX2" fmla="*/ 1023553 w 1573808"/>
              <a:gd name="connsiteY2" fmla="*/ 337007 h 1573809"/>
              <a:gd name="connsiteX3" fmla="*/ 1035382 w 1573808"/>
              <a:gd name="connsiteY3" fmla="*/ 538426 h 1573809"/>
              <a:gd name="connsiteX4" fmla="*/ 1236801 w 1573808"/>
              <a:gd name="connsiteY4" fmla="*/ 550255 h 1573809"/>
              <a:gd name="connsiteX5" fmla="*/ 1351760 w 1573808"/>
              <a:gd name="connsiteY5" fmla="*/ 469878 h 1573809"/>
              <a:gd name="connsiteX6" fmla="*/ 1573808 w 1573808"/>
              <a:gd name="connsiteY6" fmla="*/ 789594 h 1573809"/>
              <a:gd name="connsiteX7" fmla="*/ 1257669 w 1573808"/>
              <a:gd name="connsiteY7" fmla="*/ 1007755 h 1573809"/>
              <a:gd name="connsiteX8" fmla="*/ 1335540 w 1573808"/>
              <a:gd name="connsiteY8" fmla="*/ 1125842 h 1573809"/>
              <a:gd name="connsiteX9" fmla="*/ 1324351 w 1573808"/>
              <a:gd name="connsiteY9" fmla="*/ 1327224 h 1573809"/>
              <a:gd name="connsiteX10" fmla="*/ 1125841 w 1573808"/>
              <a:gd name="connsiteY10" fmla="*/ 1335540 h 1573809"/>
              <a:gd name="connsiteX11" fmla="*/ 1007754 w 1573808"/>
              <a:gd name="connsiteY11" fmla="*/ 1257669 h 1573809"/>
              <a:gd name="connsiteX12" fmla="*/ 789594 w 1573808"/>
              <a:gd name="connsiteY12" fmla="*/ 1573809 h 1573809"/>
              <a:gd name="connsiteX13" fmla="*/ 469877 w 1573808"/>
              <a:gd name="connsiteY13" fmla="*/ 1351760 h 1573809"/>
              <a:gd name="connsiteX14" fmla="*/ 550255 w 1573808"/>
              <a:gd name="connsiteY14" fmla="*/ 1236802 h 1573809"/>
              <a:gd name="connsiteX15" fmla="*/ 538426 w 1573808"/>
              <a:gd name="connsiteY15" fmla="*/ 1035383 h 1573809"/>
              <a:gd name="connsiteX16" fmla="*/ 337007 w 1573808"/>
              <a:gd name="connsiteY16" fmla="*/ 1023554 h 1573809"/>
              <a:gd name="connsiteX17" fmla="*/ 222049 w 1573808"/>
              <a:gd name="connsiteY17" fmla="*/ 1103931 h 1573809"/>
              <a:gd name="connsiteX18" fmla="*/ 0 w 1573808"/>
              <a:gd name="connsiteY18" fmla="*/ 784215 h 1573809"/>
              <a:gd name="connsiteX19" fmla="*/ 316139 w 1573808"/>
              <a:gd name="connsiteY19" fmla="*/ 566054 h 1573809"/>
              <a:gd name="connsiteX20" fmla="*/ 238269 w 1573808"/>
              <a:gd name="connsiteY20" fmla="*/ 447968 h 1573809"/>
              <a:gd name="connsiteX21" fmla="*/ 246584 w 1573808"/>
              <a:gd name="connsiteY21" fmla="*/ 249457 h 1573809"/>
              <a:gd name="connsiteX22" fmla="*/ 447967 w 1573808"/>
              <a:gd name="connsiteY22" fmla="*/ 238269 h 1573809"/>
              <a:gd name="connsiteX23" fmla="*/ 566054 w 1573808"/>
              <a:gd name="connsiteY23" fmla="*/ 316140 h 1573809"/>
              <a:gd name="connsiteX24" fmla="*/ 784215 w 1573808"/>
              <a:gd name="connsiteY24" fmla="*/ 0 h 157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3808" h="1573809">
                <a:moveTo>
                  <a:pt x="784215" y="0"/>
                </a:moveTo>
                <a:cubicBezTo>
                  <a:pt x="784215" y="0"/>
                  <a:pt x="994370" y="78017"/>
                  <a:pt x="1103931" y="222049"/>
                </a:cubicBezTo>
                <a:cubicBezTo>
                  <a:pt x="1164475" y="299828"/>
                  <a:pt x="1089696" y="316972"/>
                  <a:pt x="1023553" y="337007"/>
                </a:cubicBezTo>
                <a:cubicBezTo>
                  <a:pt x="960293" y="359924"/>
                  <a:pt x="934522" y="437566"/>
                  <a:pt x="1035382" y="538426"/>
                </a:cubicBezTo>
                <a:cubicBezTo>
                  <a:pt x="1136243" y="639287"/>
                  <a:pt x="1213885" y="613516"/>
                  <a:pt x="1236801" y="550255"/>
                </a:cubicBezTo>
                <a:cubicBezTo>
                  <a:pt x="1256836" y="484113"/>
                  <a:pt x="1273980" y="409334"/>
                  <a:pt x="1351760" y="469878"/>
                </a:cubicBezTo>
                <a:cubicBezTo>
                  <a:pt x="1495791" y="579438"/>
                  <a:pt x="1573808" y="789594"/>
                  <a:pt x="1573808" y="789594"/>
                </a:cubicBezTo>
                <a:cubicBezTo>
                  <a:pt x="1573808" y="789594"/>
                  <a:pt x="1363899" y="866943"/>
                  <a:pt x="1257669" y="1007755"/>
                </a:cubicBezTo>
                <a:cubicBezTo>
                  <a:pt x="1197372" y="1085342"/>
                  <a:pt x="1266451" y="1102715"/>
                  <a:pt x="1335540" y="1125842"/>
                </a:cubicBezTo>
                <a:cubicBezTo>
                  <a:pt x="1401746" y="1146087"/>
                  <a:pt x="1424891" y="1226684"/>
                  <a:pt x="1324351" y="1327224"/>
                </a:cubicBezTo>
                <a:cubicBezTo>
                  <a:pt x="1226683" y="1424892"/>
                  <a:pt x="1146086" y="1401747"/>
                  <a:pt x="1125841" y="1335540"/>
                </a:cubicBezTo>
                <a:cubicBezTo>
                  <a:pt x="1099842" y="1269324"/>
                  <a:pt x="1085341" y="1197373"/>
                  <a:pt x="1007754" y="1257669"/>
                </a:cubicBezTo>
                <a:cubicBezTo>
                  <a:pt x="864070" y="1366773"/>
                  <a:pt x="789594" y="1573809"/>
                  <a:pt x="789594" y="1573809"/>
                </a:cubicBezTo>
                <a:cubicBezTo>
                  <a:pt x="789594" y="1573809"/>
                  <a:pt x="579438" y="1495792"/>
                  <a:pt x="469877" y="1351760"/>
                </a:cubicBezTo>
                <a:cubicBezTo>
                  <a:pt x="409334" y="1273981"/>
                  <a:pt x="481240" y="1259709"/>
                  <a:pt x="550255" y="1236802"/>
                </a:cubicBezTo>
                <a:cubicBezTo>
                  <a:pt x="613515" y="1213885"/>
                  <a:pt x="639286" y="1136243"/>
                  <a:pt x="538426" y="1035383"/>
                </a:cubicBezTo>
                <a:cubicBezTo>
                  <a:pt x="437565" y="934522"/>
                  <a:pt x="359923" y="960293"/>
                  <a:pt x="337007" y="1023554"/>
                </a:cubicBezTo>
                <a:cubicBezTo>
                  <a:pt x="314099" y="1092569"/>
                  <a:pt x="299828" y="1164475"/>
                  <a:pt x="222049" y="1103931"/>
                </a:cubicBezTo>
                <a:cubicBezTo>
                  <a:pt x="78017" y="994371"/>
                  <a:pt x="0" y="784215"/>
                  <a:pt x="0" y="784215"/>
                </a:cubicBezTo>
                <a:cubicBezTo>
                  <a:pt x="0" y="784215"/>
                  <a:pt x="207036" y="709738"/>
                  <a:pt x="316139" y="566054"/>
                </a:cubicBezTo>
                <a:cubicBezTo>
                  <a:pt x="376436" y="488467"/>
                  <a:pt x="304484" y="473967"/>
                  <a:pt x="238269" y="447968"/>
                </a:cubicBezTo>
                <a:cubicBezTo>
                  <a:pt x="172062" y="427722"/>
                  <a:pt x="148917" y="347125"/>
                  <a:pt x="246584" y="249457"/>
                </a:cubicBezTo>
                <a:cubicBezTo>
                  <a:pt x="347125" y="148917"/>
                  <a:pt x="427722" y="172062"/>
                  <a:pt x="447967" y="238269"/>
                </a:cubicBezTo>
                <a:cubicBezTo>
                  <a:pt x="471094" y="307357"/>
                  <a:pt x="488467" y="376437"/>
                  <a:pt x="566054" y="316140"/>
                </a:cubicBezTo>
                <a:cubicBezTo>
                  <a:pt x="706865" y="209909"/>
                  <a:pt x="784215" y="0"/>
                  <a:pt x="78421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3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729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1905111" y="2309784"/>
            <a:ext cx="1361099" cy="1557366"/>
          </a:xfrm>
          <a:custGeom>
            <a:avLst/>
            <a:gdLst>
              <a:gd name="connsiteX0" fmla="*/ 678347 w 1361099"/>
              <a:gd name="connsiteY0" fmla="*/ 0 h 1557366"/>
              <a:gd name="connsiteX1" fmla="*/ 841328 w 1361099"/>
              <a:gd name="connsiteY1" fmla="*/ 133250 h 1557366"/>
              <a:gd name="connsiteX2" fmla="*/ 872163 w 1361099"/>
              <a:gd name="connsiteY2" fmla="*/ 278993 h 1557366"/>
              <a:gd name="connsiteX3" fmla="*/ 1281818 w 1361099"/>
              <a:gd name="connsiteY3" fmla="*/ 208204 h 1557366"/>
              <a:gd name="connsiteX4" fmla="*/ 1356701 w 1361099"/>
              <a:gd name="connsiteY4" fmla="*/ 595464 h 1557366"/>
              <a:gd name="connsiteX5" fmla="*/ 1206934 w 1361099"/>
              <a:gd name="connsiteY5" fmla="*/ 624612 h 1557366"/>
              <a:gd name="connsiteX6" fmla="*/ 1061573 w 1361099"/>
              <a:gd name="connsiteY6" fmla="*/ 778683 h 1557366"/>
              <a:gd name="connsiteX7" fmla="*/ 1206934 w 1361099"/>
              <a:gd name="connsiteY7" fmla="*/ 928590 h 1557366"/>
              <a:gd name="connsiteX8" fmla="*/ 1356701 w 1361099"/>
              <a:gd name="connsiteY8" fmla="*/ 957739 h 1557366"/>
              <a:gd name="connsiteX9" fmla="*/ 1281818 w 1361099"/>
              <a:gd name="connsiteY9" fmla="*/ 1344998 h 1557366"/>
              <a:gd name="connsiteX10" fmla="*/ 872163 w 1361099"/>
              <a:gd name="connsiteY10" fmla="*/ 1274209 h 1557366"/>
              <a:gd name="connsiteX11" fmla="*/ 841328 w 1361099"/>
              <a:gd name="connsiteY11" fmla="*/ 1419952 h 1557366"/>
              <a:gd name="connsiteX12" fmla="*/ 678347 w 1361099"/>
              <a:gd name="connsiteY12" fmla="*/ 1557366 h 1557366"/>
              <a:gd name="connsiteX13" fmla="*/ 519771 w 1361099"/>
              <a:gd name="connsiteY13" fmla="*/ 1419952 h 1557366"/>
              <a:gd name="connsiteX14" fmla="*/ 488937 w 1361099"/>
              <a:gd name="connsiteY14" fmla="*/ 1274209 h 1557366"/>
              <a:gd name="connsiteX15" fmla="*/ 79281 w 1361099"/>
              <a:gd name="connsiteY15" fmla="*/ 1344998 h 1557366"/>
              <a:gd name="connsiteX16" fmla="*/ 4398 w 1361099"/>
              <a:gd name="connsiteY16" fmla="*/ 957739 h 1557366"/>
              <a:gd name="connsiteX17" fmla="*/ 154165 w 1361099"/>
              <a:gd name="connsiteY17" fmla="*/ 928590 h 1557366"/>
              <a:gd name="connsiteX18" fmla="*/ 299526 w 1361099"/>
              <a:gd name="connsiteY18" fmla="*/ 778683 h 1557366"/>
              <a:gd name="connsiteX19" fmla="*/ 154165 w 1361099"/>
              <a:gd name="connsiteY19" fmla="*/ 624612 h 1557366"/>
              <a:gd name="connsiteX20" fmla="*/ 4398 w 1361099"/>
              <a:gd name="connsiteY20" fmla="*/ 595464 h 1557366"/>
              <a:gd name="connsiteX21" fmla="*/ 79281 w 1361099"/>
              <a:gd name="connsiteY21" fmla="*/ 208204 h 1557366"/>
              <a:gd name="connsiteX22" fmla="*/ 488937 w 1361099"/>
              <a:gd name="connsiteY22" fmla="*/ 278993 h 1557366"/>
              <a:gd name="connsiteX23" fmla="*/ 519771 w 1361099"/>
              <a:gd name="connsiteY23" fmla="*/ 133250 h 1557366"/>
              <a:gd name="connsiteX24" fmla="*/ 678347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78347" y="0"/>
                </a:moveTo>
                <a:cubicBezTo>
                  <a:pt x="832518" y="0"/>
                  <a:pt x="876567" y="70789"/>
                  <a:pt x="841328" y="133250"/>
                </a:cubicBezTo>
                <a:cubicBezTo>
                  <a:pt x="806089" y="199876"/>
                  <a:pt x="766445" y="266501"/>
                  <a:pt x="872163" y="278993"/>
                </a:cubicBezTo>
                <a:cubicBezTo>
                  <a:pt x="1065978" y="303978"/>
                  <a:pt x="1281818" y="208204"/>
                  <a:pt x="1281818" y="208204"/>
                </a:cubicBezTo>
                <a:cubicBezTo>
                  <a:pt x="1281818" y="208204"/>
                  <a:pt x="1383130" y="416408"/>
                  <a:pt x="1356701" y="595464"/>
                </a:cubicBezTo>
                <a:cubicBezTo>
                  <a:pt x="1343486" y="695402"/>
                  <a:pt x="1277413" y="657925"/>
                  <a:pt x="1206934" y="624612"/>
                </a:cubicBezTo>
                <a:cubicBezTo>
                  <a:pt x="1140861" y="591300"/>
                  <a:pt x="1061573" y="632940"/>
                  <a:pt x="1061573" y="778683"/>
                </a:cubicBezTo>
                <a:cubicBezTo>
                  <a:pt x="1061573" y="920262"/>
                  <a:pt x="1140861" y="961903"/>
                  <a:pt x="1206934" y="928590"/>
                </a:cubicBezTo>
                <a:cubicBezTo>
                  <a:pt x="1277413" y="899441"/>
                  <a:pt x="1343486" y="857801"/>
                  <a:pt x="1356701" y="957739"/>
                </a:cubicBezTo>
                <a:cubicBezTo>
                  <a:pt x="1383130" y="1140958"/>
                  <a:pt x="1281818" y="1344998"/>
                  <a:pt x="1281818" y="1344998"/>
                </a:cubicBezTo>
                <a:cubicBezTo>
                  <a:pt x="1281818" y="1344998"/>
                  <a:pt x="1065978" y="1253388"/>
                  <a:pt x="872163" y="1274209"/>
                </a:cubicBezTo>
                <a:cubicBezTo>
                  <a:pt x="766445" y="1290865"/>
                  <a:pt x="806089" y="1353326"/>
                  <a:pt x="841328" y="1419952"/>
                </a:cubicBezTo>
                <a:cubicBezTo>
                  <a:pt x="876567" y="1482413"/>
                  <a:pt x="832518" y="1557366"/>
                  <a:pt x="678347" y="1557366"/>
                </a:cubicBezTo>
                <a:cubicBezTo>
                  <a:pt x="528581" y="1557366"/>
                  <a:pt x="484532" y="1482413"/>
                  <a:pt x="519771" y="1419952"/>
                </a:cubicBezTo>
                <a:cubicBezTo>
                  <a:pt x="555010" y="1353326"/>
                  <a:pt x="594654" y="1290865"/>
                  <a:pt x="488937" y="1274209"/>
                </a:cubicBezTo>
                <a:cubicBezTo>
                  <a:pt x="295121" y="1253388"/>
                  <a:pt x="79281" y="1344998"/>
                  <a:pt x="79281" y="1344998"/>
                </a:cubicBezTo>
                <a:cubicBezTo>
                  <a:pt x="79281" y="1344998"/>
                  <a:pt x="-22031" y="1140958"/>
                  <a:pt x="4398" y="957739"/>
                </a:cubicBezTo>
                <a:cubicBezTo>
                  <a:pt x="17613" y="857801"/>
                  <a:pt x="83686" y="899441"/>
                  <a:pt x="154165" y="928590"/>
                </a:cubicBezTo>
                <a:cubicBezTo>
                  <a:pt x="220238" y="961903"/>
                  <a:pt x="299526" y="920262"/>
                  <a:pt x="299526" y="778683"/>
                </a:cubicBezTo>
                <a:cubicBezTo>
                  <a:pt x="299526" y="632940"/>
                  <a:pt x="220238" y="591300"/>
                  <a:pt x="154165" y="624612"/>
                </a:cubicBezTo>
                <a:cubicBezTo>
                  <a:pt x="83686" y="657925"/>
                  <a:pt x="17613" y="695402"/>
                  <a:pt x="4398" y="595464"/>
                </a:cubicBezTo>
                <a:cubicBezTo>
                  <a:pt x="-22031" y="416408"/>
                  <a:pt x="79281" y="208204"/>
                  <a:pt x="79281" y="208204"/>
                </a:cubicBezTo>
                <a:cubicBezTo>
                  <a:pt x="79281" y="208204"/>
                  <a:pt x="295121" y="303978"/>
                  <a:pt x="488937" y="278993"/>
                </a:cubicBezTo>
                <a:cubicBezTo>
                  <a:pt x="594654" y="266501"/>
                  <a:pt x="555010" y="199876"/>
                  <a:pt x="519771" y="133250"/>
                </a:cubicBezTo>
                <a:cubicBezTo>
                  <a:pt x="484532" y="70789"/>
                  <a:pt x="528581" y="0"/>
                  <a:pt x="67834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5" hasCustomPrompt="1"/>
          </p:nvPr>
        </p:nvSpPr>
        <p:spPr>
          <a:xfrm>
            <a:off x="4635673" y="2309784"/>
            <a:ext cx="1361099" cy="155736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8 w 1361099"/>
              <a:gd name="connsiteY3" fmla="*/ 212368 h 1557366"/>
              <a:gd name="connsiteX4" fmla="*/ 1356701 w 1361099"/>
              <a:gd name="connsiteY4" fmla="*/ 599628 h 1557366"/>
              <a:gd name="connsiteX5" fmla="*/ 1206935 w 1361099"/>
              <a:gd name="connsiteY5" fmla="*/ 628776 h 1557366"/>
              <a:gd name="connsiteX6" fmla="*/ 1061573 w 1361099"/>
              <a:gd name="connsiteY6" fmla="*/ 778683 h 1557366"/>
              <a:gd name="connsiteX7" fmla="*/ 1206935 w 1361099"/>
              <a:gd name="connsiteY7" fmla="*/ 932754 h 1557366"/>
              <a:gd name="connsiteX8" fmla="*/ 1356701 w 1361099"/>
              <a:gd name="connsiteY8" fmla="*/ 961903 h 1557366"/>
              <a:gd name="connsiteX9" fmla="*/ 1281818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7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7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8" y="212368"/>
                  <a:pt x="1281818" y="212368"/>
                </a:cubicBezTo>
                <a:cubicBezTo>
                  <a:pt x="1281818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5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5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8" y="1349162"/>
                  <a:pt x="1281818" y="1349162"/>
                </a:cubicBezTo>
                <a:cubicBezTo>
                  <a:pt x="1281818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7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7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6" hasCustomPrompt="1"/>
          </p:nvPr>
        </p:nvSpPr>
        <p:spPr>
          <a:xfrm>
            <a:off x="7366235" y="2309784"/>
            <a:ext cx="1361099" cy="155736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7 w 1361099"/>
              <a:gd name="connsiteY3" fmla="*/ 212368 h 1557366"/>
              <a:gd name="connsiteX4" fmla="*/ 1356701 w 1361099"/>
              <a:gd name="connsiteY4" fmla="*/ 599628 h 1557366"/>
              <a:gd name="connsiteX5" fmla="*/ 1206934 w 1361099"/>
              <a:gd name="connsiteY5" fmla="*/ 628776 h 1557366"/>
              <a:gd name="connsiteX6" fmla="*/ 1061573 w 1361099"/>
              <a:gd name="connsiteY6" fmla="*/ 778683 h 1557366"/>
              <a:gd name="connsiteX7" fmla="*/ 1206934 w 1361099"/>
              <a:gd name="connsiteY7" fmla="*/ 932754 h 1557366"/>
              <a:gd name="connsiteX8" fmla="*/ 1356701 w 1361099"/>
              <a:gd name="connsiteY8" fmla="*/ 961903 h 1557366"/>
              <a:gd name="connsiteX9" fmla="*/ 1281817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6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6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7" y="212368"/>
                  <a:pt x="1281817" y="212368"/>
                </a:cubicBezTo>
                <a:cubicBezTo>
                  <a:pt x="1281817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4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4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7" y="1349162"/>
                  <a:pt x="1281817" y="1349162"/>
                </a:cubicBezTo>
                <a:cubicBezTo>
                  <a:pt x="1281817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6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6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3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946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84223" y="1104199"/>
            <a:ext cx="3480493" cy="3724277"/>
          </a:xfrm>
          <a:custGeom>
            <a:avLst/>
            <a:gdLst>
              <a:gd name="connsiteX0" fmla="*/ 294443 w 3480493"/>
              <a:gd name="connsiteY0" fmla="*/ 2098440 h 2971800"/>
              <a:gd name="connsiteX1" fmla="*/ 710045 w 3480493"/>
              <a:gd name="connsiteY1" fmla="*/ 2099547 h 2971800"/>
              <a:gd name="connsiteX2" fmla="*/ 694548 w 3480493"/>
              <a:gd name="connsiteY2" fmla="*/ 2121685 h 2971800"/>
              <a:gd name="connsiteX3" fmla="*/ 684687 w 3480493"/>
              <a:gd name="connsiteY3" fmla="*/ 2146037 h 2971800"/>
              <a:gd name="connsiteX4" fmla="*/ 677643 w 3480493"/>
              <a:gd name="connsiteY4" fmla="*/ 2171497 h 2971800"/>
              <a:gd name="connsiteX5" fmla="*/ 674825 w 3480493"/>
              <a:gd name="connsiteY5" fmla="*/ 2198063 h 2971800"/>
              <a:gd name="connsiteX6" fmla="*/ 694548 w 3480493"/>
              <a:gd name="connsiteY6" fmla="*/ 2276654 h 2971800"/>
              <a:gd name="connsiteX7" fmla="*/ 748084 w 3480493"/>
              <a:gd name="connsiteY7" fmla="*/ 2340855 h 2971800"/>
              <a:gd name="connsiteX8" fmla="*/ 828386 w 3480493"/>
              <a:gd name="connsiteY8" fmla="*/ 2384025 h 2971800"/>
              <a:gd name="connsiteX9" fmla="*/ 927004 w 3480493"/>
              <a:gd name="connsiteY9" fmla="*/ 2399522 h 2971800"/>
              <a:gd name="connsiteX10" fmla="*/ 1025621 w 3480493"/>
              <a:gd name="connsiteY10" fmla="*/ 2384025 h 2971800"/>
              <a:gd name="connsiteX11" fmla="*/ 1107333 w 3480493"/>
              <a:gd name="connsiteY11" fmla="*/ 2340855 h 2971800"/>
              <a:gd name="connsiteX12" fmla="*/ 1162277 w 3480493"/>
              <a:gd name="connsiteY12" fmla="*/ 2277761 h 2971800"/>
              <a:gd name="connsiteX13" fmla="*/ 1182000 w 3480493"/>
              <a:gd name="connsiteY13" fmla="*/ 2199170 h 2971800"/>
              <a:gd name="connsiteX14" fmla="*/ 1180591 w 3480493"/>
              <a:gd name="connsiteY14" fmla="*/ 2172604 h 2971800"/>
              <a:gd name="connsiteX15" fmla="*/ 1173547 w 3480493"/>
              <a:gd name="connsiteY15" fmla="*/ 2147144 h 2971800"/>
              <a:gd name="connsiteX16" fmla="*/ 1163685 w 3480493"/>
              <a:gd name="connsiteY16" fmla="*/ 2122792 h 2971800"/>
              <a:gd name="connsiteX17" fmla="*/ 1149597 w 3480493"/>
              <a:gd name="connsiteY17" fmla="*/ 2099547 h 2971800"/>
              <a:gd name="connsiteX18" fmla="*/ 1740247 w 3480493"/>
              <a:gd name="connsiteY18" fmla="*/ 2100629 h 2971800"/>
              <a:gd name="connsiteX19" fmla="*/ 2330896 w 3480493"/>
              <a:gd name="connsiteY19" fmla="*/ 2099547 h 2971800"/>
              <a:gd name="connsiteX20" fmla="*/ 2316808 w 3480493"/>
              <a:gd name="connsiteY20" fmla="*/ 2122792 h 2971800"/>
              <a:gd name="connsiteX21" fmla="*/ 2306946 w 3480493"/>
              <a:gd name="connsiteY21" fmla="*/ 2147144 h 2971800"/>
              <a:gd name="connsiteX22" fmla="*/ 2299902 w 3480493"/>
              <a:gd name="connsiteY22" fmla="*/ 2172604 h 2971800"/>
              <a:gd name="connsiteX23" fmla="*/ 2298493 w 3480493"/>
              <a:gd name="connsiteY23" fmla="*/ 2199170 h 2971800"/>
              <a:gd name="connsiteX24" fmla="*/ 2318216 w 3480493"/>
              <a:gd name="connsiteY24" fmla="*/ 2277761 h 2971800"/>
              <a:gd name="connsiteX25" fmla="*/ 2373160 w 3480493"/>
              <a:gd name="connsiteY25" fmla="*/ 2340855 h 2971800"/>
              <a:gd name="connsiteX26" fmla="*/ 2454872 w 3480493"/>
              <a:gd name="connsiteY26" fmla="*/ 2384025 h 2971800"/>
              <a:gd name="connsiteX27" fmla="*/ 2553489 w 3480493"/>
              <a:gd name="connsiteY27" fmla="*/ 2399522 h 2971800"/>
              <a:gd name="connsiteX28" fmla="*/ 2652107 w 3480493"/>
              <a:gd name="connsiteY28" fmla="*/ 2384025 h 2971800"/>
              <a:gd name="connsiteX29" fmla="*/ 2732409 w 3480493"/>
              <a:gd name="connsiteY29" fmla="*/ 2340855 h 2971800"/>
              <a:gd name="connsiteX30" fmla="*/ 2785945 w 3480493"/>
              <a:gd name="connsiteY30" fmla="*/ 2276654 h 2971800"/>
              <a:gd name="connsiteX31" fmla="*/ 2805668 w 3480493"/>
              <a:gd name="connsiteY31" fmla="*/ 2198063 h 2971800"/>
              <a:gd name="connsiteX32" fmla="*/ 2802850 w 3480493"/>
              <a:gd name="connsiteY32" fmla="*/ 2171497 h 2971800"/>
              <a:gd name="connsiteX33" fmla="*/ 2795806 w 3480493"/>
              <a:gd name="connsiteY33" fmla="*/ 2146037 h 2971800"/>
              <a:gd name="connsiteX34" fmla="*/ 2785945 w 3480493"/>
              <a:gd name="connsiteY34" fmla="*/ 2121685 h 2971800"/>
              <a:gd name="connsiteX35" fmla="*/ 2770448 w 3480493"/>
              <a:gd name="connsiteY35" fmla="*/ 2099547 h 2971800"/>
              <a:gd name="connsiteX36" fmla="*/ 3186050 w 3480493"/>
              <a:gd name="connsiteY36" fmla="*/ 2098440 h 2971800"/>
              <a:gd name="connsiteX37" fmla="*/ 3350882 w 3480493"/>
              <a:gd name="connsiteY37" fmla="*/ 2201383 h 2971800"/>
              <a:gd name="connsiteX38" fmla="*/ 3436820 w 3480493"/>
              <a:gd name="connsiteY38" fmla="*/ 2295472 h 2971800"/>
              <a:gd name="connsiteX39" fmla="*/ 3469222 w 3480493"/>
              <a:gd name="connsiteY39" fmla="*/ 2366315 h 2971800"/>
              <a:gd name="connsiteX40" fmla="*/ 3473449 w 3480493"/>
              <a:gd name="connsiteY40" fmla="*/ 2397308 h 2971800"/>
              <a:gd name="connsiteX41" fmla="*/ 3480493 w 3480493"/>
              <a:gd name="connsiteY41" fmla="*/ 2971800 h 2971800"/>
              <a:gd name="connsiteX42" fmla="*/ 1885863 w 3480493"/>
              <a:gd name="connsiteY42" fmla="*/ 2971800 h 2971800"/>
              <a:gd name="connsiteX43" fmla="*/ 1753981 w 3480493"/>
              <a:gd name="connsiteY43" fmla="*/ 2971800 h 2971800"/>
              <a:gd name="connsiteX44" fmla="*/ 1726512 w 3480493"/>
              <a:gd name="connsiteY44" fmla="*/ 2971800 h 2971800"/>
              <a:gd name="connsiteX45" fmla="*/ 1594630 w 3480493"/>
              <a:gd name="connsiteY45" fmla="*/ 2971800 h 2971800"/>
              <a:gd name="connsiteX46" fmla="*/ 0 w 3480493"/>
              <a:gd name="connsiteY46" fmla="*/ 2971800 h 2971800"/>
              <a:gd name="connsiteX47" fmla="*/ 7044 w 3480493"/>
              <a:gd name="connsiteY47" fmla="*/ 2397308 h 2971800"/>
              <a:gd name="connsiteX48" fmla="*/ 11271 w 3480493"/>
              <a:gd name="connsiteY48" fmla="*/ 2366315 h 2971800"/>
              <a:gd name="connsiteX49" fmla="*/ 43673 w 3480493"/>
              <a:gd name="connsiteY49" fmla="*/ 2295472 h 2971800"/>
              <a:gd name="connsiteX50" fmla="*/ 129611 w 3480493"/>
              <a:gd name="connsiteY50" fmla="*/ 2201383 h 2971800"/>
              <a:gd name="connsiteX51" fmla="*/ 294443 w 3480493"/>
              <a:gd name="connsiteY51" fmla="*/ 2098440 h 2971800"/>
              <a:gd name="connsiteX52" fmla="*/ 1735453 w 3480493"/>
              <a:gd name="connsiteY52" fmla="*/ 0 h 2971800"/>
              <a:gd name="connsiteX53" fmla="*/ 1740247 w 3480493"/>
              <a:gd name="connsiteY53" fmla="*/ 318 h 2971800"/>
              <a:gd name="connsiteX54" fmla="*/ 1745040 w 3480493"/>
              <a:gd name="connsiteY54" fmla="*/ 0 h 2971800"/>
              <a:gd name="connsiteX55" fmla="*/ 1745040 w 3480493"/>
              <a:gd name="connsiteY55" fmla="*/ 637 h 2971800"/>
              <a:gd name="connsiteX56" fmla="*/ 1925601 w 3480493"/>
              <a:gd name="connsiteY56" fmla="*/ 12627 h 2971800"/>
              <a:gd name="connsiteX57" fmla="*/ 2324548 w 3480493"/>
              <a:gd name="connsiteY57" fmla="*/ 150549 h 2971800"/>
              <a:gd name="connsiteX58" fmla="*/ 2550039 w 3480493"/>
              <a:gd name="connsiteY58" fmla="*/ 472680 h 2971800"/>
              <a:gd name="connsiteX59" fmla="*/ 2558495 w 3480493"/>
              <a:gd name="connsiteY59" fmla="*/ 800345 h 2971800"/>
              <a:gd name="connsiteX60" fmla="*/ 2499304 w 3480493"/>
              <a:gd name="connsiteY60" fmla="*/ 968606 h 2971800"/>
              <a:gd name="connsiteX61" fmla="*/ 2511987 w 3480493"/>
              <a:gd name="connsiteY61" fmla="*/ 959750 h 2971800"/>
              <a:gd name="connsiteX62" fmla="*/ 2526081 w 3480493"/>
              <a:gd name="connsiteY62" fmla="*/ 948680 h 2971800"/>
              <a:gd name="connsiteX63" fmla="*/ 2541583 w 3480493"/>
              <a:gd name="connsiteY63" fmla="*/ 936504 h 2971800"/>
              <a:gd name="connsiteX64" fmla="*/ 2557086 w 3480493"/>
              <a:gd name="connsiteY64" fmla="*/ 924327 h 2971800"/>
              <a:gd name="connsiteX65" fmla="*/ 2566951 w 3480493"/>
              <a:gd name="connsiteY65" fmla="*/ 917685 h 2971800"/>
              <a:gd name="connsiteX66" fmla="*/ 2575407 w 3480493"/>
              <a:gd name="connsiteY66" fmla="*/ 913257 h 2971800"/>
              <a:gd name="connsiteX67" fmla="*/ 2585272 w 3480493"/>
              <a:gd name="connsiteY67" fmla="*/ 909936 h 2971800"/>
              <a:gd name="connsiteX68" fmla="*/ 2593728 w 3480493"/>
              <a:gd name="connsiteY68" fmla="*/ 909936 h 2971800"/>
              <a:gd name="connsiteX69" fmla="*/ 2619096 w 3480493"/>
              <a:gd name="connsiteY69" fmla="*/ 918792 h 2971800"/>
              <a:gd name="connsiteX70" fmla="*/ 2640235 w 3480493"/>
              <a:gd name="connsiteY70" fmla="*/ 942038 h 2971800"/>
              <a:gd name="connsiteX71" fmla="*/ 2654329 w 3480493"/>
              <a:gd name="connsiteY71" fmla="*/ 975248 h 2971800"/>
              <a:gd name="connsiteX72" fmla="*/ 2662785 w 3480493"/>
              <a:gd name="connsiteY72" fmla="*/ 1013992 h 2971800"/>
              <a:gd name="connsiteX73" fmla="*/ 2657147 w 3480493"/>
              <a:gd name="connsiteY73" fmla="*/ 1063806 h 2971800"/>
              <a:gd name="connsiteX74" fmla="*/ 2633189 w 3480493"/>
              <a:gd name="connsiteY74" fmla="*/ 1112513 h 2971800"/>
              <a:gd name="connsiteX75" fmla="*/ 2606412 w 3480493"/>
              <a:gd name="connsiteY75" fmla="*/ 1164541 h 2971800"/>
              <a:gd name="connsiteX76" fmla="*/ 2590909 w 3480493"/>
              <a:gd name="connsiteY76" fmla="*/ 1225425 h 2971800"/>
              <a:gd name="connsiteX77" fmla="*/ 2585272 w 3480493"/>
              <a:gd name="connsiteY77" fmla="*/ 1251992 h 2971800"/>
              <a:gd name="connsiteX78" fmla="*/ 2572588 w 3480493"/>
              <a:gd name="connsiteY78" fmla="*/ 1267490 h 2971800"/>
              <a:gd name="connsiteX79" fmla="*/ 2555676 w 3480493"/>
              <a:gd name="connsiteY79" fmla="*/ 1276346 h 2971800"/>
              <a:gd name="connsiteX80" fmla="*/ 2537355 w 3480493"/>
              <a:gd name="connsiteY80" fmla="*/ 1278560 h 2971800"/>
              <a:gd name="connsiteX81" fmla="*/ 2514806 w 3480493"/>
              <a:gd name="connsiteY81" fmla="*/ 1276346 h 2971800"/>
              <a:gd name="connsiteX82" fmla="*/ 2496485 w 3480493"/>
              <a:gd name="connsiteY82" fmla="*/ 1271918 h 2971800"/>
              <a:gd name="connsiteX83" fmla="*/ 2482392 w 3480493"/>
              <a:gd name="connsiteY83" fmla="*/ 1266383 h 2971800"/>
              <a:gd name="connsiteX84" fmla="*/ 2476754 w 3480493"/>
              <a:gd name="connsiteY84" fmla="*/ 1264169 h 2971800"/>
              <a:gd name="connsiteX85" fmla="*/ 2448568 w 3480493"/>
              <a:gd name="connsiteY85" fmla="*/ 1305127 h 2971800"/>
              <a:gd name="connsiteX86" fmla="*/ 2390786 w 3480493"/>
              <a:gd name="connsiteY86" fmla="*/ 1389258 h 2971800"/>
              <a:gd name="connsiteX87" fmla="*/ 2324548 w 3480493"/>
              <a:gd name="connsiteY87" fmla="*/ 1485565 h 2971800"/>
              <a:gd name="connsiteX88" fmla="*/ 2273813 w 3480493"/>
              <a:gd name="connsiteY88" fmla="*/ 1559732 h 2971800"/>
              <a:gd name="connsiteX89" fmla="*/ 2263947 w 3480493"/>
              <a:gd name="connsiteY89" fmla="*/ 1585193 h 2971800"/>
              <a:gd name="connsiteX90" fmla="*/ 2265357 w 3480493"/>
              <a:gd name="connsiteY90" fmla="*/ 1613974 h 2971800"/>
              <a:gd name="connsiteX91" fmla="*/ 2273813 w 3480493"/>
              <a:gd name="connsiteY91" fmla="*/ 1646077 h 2971800"/>
              <a:gd name="connsiteX92" fmla="*/ 2287906 w 3480493"/>
              <a:gd name="connsiteY92" fmla="*/ 1677072 h 2971800"/>
              <a:gd name="connsiteX93" fmla="*/ 2318911 w 3480493"/>
              <a:gd name="connsiteY93" fmla="*/ 1723565 h 2971800"/>
              <a:gd name="connsiteX94" fmla="*/ 2359781 w 3480493"/>
              <a:gd name="connsiteY94" fmla="*/ 1763416 h 2971800"/>
              <a:gd name="connsiteX95" fmla="*/ 2409107 w 3480493"/>
              <a:gd name="connsiteY95" fmla="*/ 1797733 h 2971800"/>
              <a:gd name="connsiteX96" fmla="*/ 2466889 w 3480493"/>
              <a:gd name="connsiteY96" fmla="*/ 1823193 h 2971800"/>
              <a:gd name="connsiteX97" fmla="*/ 2573997 w 3480493"/>
              <a:gd name="connsiteY97" fmla="*/ 1861938 h 2971800"/>
              <a:gd name="connsiteX98" fmla="*/ 2714929 w 3480493"/>
              <a:gd name="connsiteY98" fmla="*/ 1912859 h 2971800"/>
              <a:gd name="connsiteX99" fmla="*/ 2882638 w 3480493"/>
              <a:gd name="connsiteY99" fmla="*/ 1971528 h 2971800"/>
              <a:gd name="connsiteX100" fmla="*/ 3072896 w 3480493"/>
              <a:gd name="connsiteY100" fmla="*/ 2037947 h 2971800"/>
              <a:gd name="connsiteX101" fmla="*/ 3088399 w 3480493"/>
              <a:gd name="connsiteY101" fmla="*/ 2043482 h 2971800"/>
              <a:gd name="connsiteX102" fmla="*/ 3103901 w 3480493"/>
              <a:gd name="connsiteY102" fmla="*/ 2049017 h 2971800"/>
              <a:gd name="connsiteX103" fmla="*/ 3119404 w 3480493"/>
              <a:gd name="connsiteY103" fmla="*/ 2055659 h 2971800"/>
              <a:gd name="connsiteX104" fmla="*/ 3133497 w 3480493"/>
              <a:gd name="connsiteY104" fmla="*/ 2061194 h 2971800"/>
              <a:gd name="connsiteX105" fmla="*/ 2758618 w 3480493"/>
              <a:gd name="connsiteY105" fmla="*/ 2061194 h 2971800"/>
              <a:gd name="connsiteX106" fmla="*/ 2734660 w 3480493"/>
              <a:gd name="connsiteY106" fmla="*/ 2061194 h 2971800"/>
              <a:gd name="connsiteX107" fmla="*/ 2709292 w 3480493"/>
              <a:gd name="connsiteY107" fmla="*/ 2061194 h 2971800"/>
              <a:gd name="connsiteX108" fmla="*/ 2717748 w 3480493"/>
              <a:gd name="connsiteY108" fmla="*/ 2067836 h 2971800"/>
              <a:gd name="connsiteX109" fmla="*/ 2726204 w 3480493"/>
              <a:gd name="connsiteY109" fmla="*/ 2074477 h 2971800"/>
              <a:gd name="connsiteX110" fmla="*/ 2733250 w 3480493"/>
              <a:gd name="connsiteY110" fmla="*/ 2082226 h 2971800"/>
              <a:gd name="connsiteX111" fmla="*/ 2741706 w 3480493"/>
              <a:gd name="connsiteY111" fmla="*/ 2089975 h 2971800"/>
              <a:gd name="connsiteX112" fmla="*/ 2758618 w 3480493"/>
              <a:gd name="connsiteY112" fmla="*/ 2112115 h 2971800"/>
              <a:gd name="connsiteX113" fmla="*/ 2771302 w 3480493"/>
              <a:gd name="connsiteY113" fmla="*/ 2135361 h 2971800"/>
              <a:gd name="connsiteX114" fmla="*/ 2779758 w 3480493"/>
              <a:gd name="connsiteY114" fmla="*/ 2161929 h 2971800"/>
              <a:gd name="connsiteX115" fmla="*/ 2782577 w 3480493"/>
              <a:gd name="connsiteY115" fmla="*/ 2188496 h 2971800"/>
              <a:gd name="connsiteX116" fmla="*/ 2765665 w 3480493"/>
              <a:gd name="connsiteY116" fmla="*/ 2256022 h 2971800"/>
              <a:gd name="connsiteX117" fmla="*/ 2719157 w 3480493"/>
              <a:gd name="connsiteY117" fmla="*/ 2311371 h 2971800"/>
              <a:gd name="connsiteX118" fmla="*/ 2650101 w 3480493"/>
              <a:gd name="connsiteY118" fmla="*/ 2347901 h 2971800"/>
              <a:gd name="connsiteX119" fmla="*/ 2565542 w 3480493"/>
              <a:gd name="connsiteY119" fmla="*/ 2362292 h 2971800"/>
              <a:gd name="connsiteX120" fmla="*/ 2479573 w 3480493"/>
              <a:gd name="connsiteY120" fmla="*/ 2349008 h 2971800"/>
              <a:gd name="connsiteX121" fmla="*/ 2410516 w 3480493"/>
              <a:gd name="connsiteY121" fmla="*/ 2311371 h 2971800"/>
              <a:gd name="connsiteX122" fmla="*/ 2362600 w 3480493"/>
              <a:gd name="connsiteY122" fmla="*/ 2257129 h 2971800"/>
              <a:gd name="connsiteX123" fmla="*/ 2345688 w 3480493"/>
              <a:gd name="connsiteY123" fmla="*/ 2189603 h 2971800"/>
              <a:gd name="connsiteX124" fmla="*/ 2348506 w 3480493"/>
              <a:gd name="connsiteY124" fmla="*/ 2163036 h 2971800"/>
              <a:gd name="connsiteX125" fmla="*/ 2355553 w 3480493"/>
              <a:gd name="connsiteY125" fmla="*/ 2136468 h 2971800"/>
              <a:gd name="connsiteX126" fmla="*/ 2368237 w 3480493"/>
              <a:gd name="connsiteY126" fmla="*/ 2112115 h 2971800"/>
              <a:gd name="connsiteX127" fmla="*/ 2385149 w 3480493"/>
              <a:gd name="connsiteY127" fmla="*/ 2089975 h 2971800"/>
              <a:gd name="connsiteX128" fmla="*/ 2392195 w 3480493"/>
              <a:gd name="connsiteY128" fmla="*/ 2082226 h 2971800"/>
              <a:gd name="connsiteX129" fmla="*/ 2400651 w 3480493"/>
              <a:gd name="connsiteY129" fmla="*/ 2075584 h 2971800"/>
              <a:gd name="connsiteX130" fmla="*/ 2407698 w 3480493"/>
              <a:gd name="connsiteY130" fmla="*/ 2068943 h 2971800"/>
              <a:gd name="connsiteX131" fmla="*/ 2417563 w 3480493"/>
              <a:gd name="connsiteY131" fmla="*/ 2062301 h 2971800"/>
              <a:gd name="connsiteX132" fmla="*/ 2390786 w 3480493"/>
              <a:gd name="connsiteY132" fmla="*/ 2062301 h 2971800"/>
              <a:gd name="connsiteX133" fmla="*/ 2368237 w 3480493"/>
              <a:gd name="connsiteY133" fmla="*/ 2062301 h 2971800"/>
              <a:gd name="connsiteX134" fmla="*/ 1849161 w 3480493"/>
              <a:gd name="connsiteY134" fmla="*/ 2063213 h 2971800"/>
              <a:gd name="connsiteX135" fmla="*/ 1742222 w 3480493"/>
              <a:gd name="connsiteY135" fmla="*/ 2063401 h 2971800"/>
              <a:gd name="connsiteX136" fmla="*/ 1742222 w 3480493"/>
              <a:gd name="connsiteY136" fmla="*/ 2063408 h 2971800"/>
              <a:gd name="connsiteX137" fmla="*/ 1740247 w 3480493"/>
              <a:gd name="connsiteY137" fmla="*/ 2063405 h 2971800"/>
              <a:gd name="connsiteX138" fmla="*/ 1738271 w 3480493"/>
              <a:gd name="connsiteY138" fmla="*/ 2063408 h 2971800"/>
              <a:gd name="connsiteX139" fmla="*/ 1738271 w 3480493"/>
              <a:gd name="connsiteY139" fmla="*/ 2063401 h 2971800"/>
              <a:gd name="connsiteX140" fmla="*/ 1631332 w 3480493"/>
              <a:gd name="connsiteY140" fmla="*/ 2063213 h 2971800"/>
              <a:gd name="connsiteX141" fmla="*/ 1112256 w 3480493"/>
              <a:gd name="connsiteY141" fmla="*/ 2062301 h 2971800"/>
              <a:gd name="connsiteX142" fmla="*/ 1089707 w 3480493"/>
              <a:gd name="connsiteY142" fmla="*/ 2062301 h 2971800"/>
              <a:gd name="connsiteX143" fmla="*/ 1062930 w 3480493"/>
              <a:gd name="connsiteY143" fmla="*/ 2062301 h 2971800"/>
              <a:gd name="connsiteX144" fmla="*/ 1072795 w 3480493"/>
              <a:gd name="connsiteY144" fmla="*/ 2068943 h 2971800"/>
              <a:gd name="connsiteX145" fmla="*/ 1079842 w 3480493"/>
              <a:gd name="connsiteY145" fmla="*/ 2075584 h 2971800"/>
              <a:gd name="connsiteX146" fmla="*/ 1088298 w 3480493"/>
              <a:gd name="connsiteY146" fmla="*/ 2082226 h 2971800"/>
              <a:gd name="connsiteX147" fmla="*/ 1095344 w 3480493"/>
              <a:gd name="connsiteY147" fmla="*/ 2089975 h 2971800"/>
              <a:gd name="connsiteX148" fmla="*/ 1112256 w 3480493"/>
              <a:gd name="connsiteY148" fmla="*/ 2112115 h 2971800"/>
              <a:gd name="connsiteX149" fmla="*/ 1124940 w 3480493"/>
              <a:gd name="connsiteY149" fmla="*/ 2136468 h 2971800"/>
              <a:gd name="connsiteX150" fmla="*/ 1131987 w 3480493"/>
              <a:gd name="connsiteY150" fmla="*/ 2163036 h 2971800"/>
              <a:gd name="connsiteX151" fmla="*/ 1134805 w 3480493"/>
              <a:gd name="connsiteY151" fmla="*/ 2189603 h 2971800"/>
              <a:gd name="connsiteX152" fmla="*/ 1117893 w 3480493"/>
              <a:gd name="connsiteY152" fmla="*/ 2257129 h 2971800"/>
              <a:gd name="connsiteX153" fmla="*/ 1069977 w 3480493"/>
              <a:gd name="connsiteY153" fmla="*/ 2311371 h 2971800"/>
              <a:gd name="connsiteX154" fmla="*/ 1000920 w 3480493"/>
              <a:gd name="connsiteY154" fmla="*/ 2349008 h 2971800"/>
              <a:gd name="connsiteX155" fmla="*/ 914951 w 3480493"/>
              <a:gd name="connsiteY155" fmla="*/ 2362292 h 2971800"/>
              <a:gd name="connsiteX156" fmla="*/ 830392 w 3480493"/>
              <a:gd name="connsiteY156" fmla="*/ 2347901 h 2971800"/>
              <a:gd name="connsiteX157" fmla="*/ 761336 w 3480493"/>
              <a:gd name="connsiteY157" fmla="*/ 2311371 h 2971800"/>
              <a:gd name="connsiteX158" fmla="*/ 714828 w 3480493"/>
              <a:gd name="connsiteY158" fmla="*/ 2256022 h 2971800"/>
              <a:gd name="connsiteX159" fmla="*/ 697916 w 3480493"/>
              <a:gd name="connsiteY159" fmla="*/ 2188496 h 2971800"/>
              <a:gd name="connsiteX160" fmla="*/ 700735 w 3480493"/>
              <a:gd name="connsiteY160" fmla="*/ 2161929 h 2971800"/>
              <a:gd name="connsiteX161" fmla="*/ 709191 w 3480493"/>
              <a:gd name="connsiteY161" fmla="*/ 2135361 h 2971800"/>
              <a:gd name="connsiteX162" fmla="*/ 721875 w 3480493"/>
              <a:gd name="connsiteY162" fmla="*/ 2112115 h 2971800"/>
              <a:gd name="connsiteX163" fmla="*/ 738787 w 3480493"/>
              <a:gd name="connsiteY163" fmla="*/ 2089975 h 2971800"/>
              <a:gd name="connsiteX164" fmla="*/ 747243 w 3480493"/>
              <a:gd name="connsiteY164" fmla="*/ 2082226 h 2971800"/>
              <a:gd name="connsiteX165" fmla="*/ 754289 w 3480493"/>
              <a:gd name="connsiteY165" fmla="*/ 2074477 h 2971800"/>
              <a:gd name="connsiteX166" fmla="*/ 762745 w 3480493"/>
              <a:gd name="connsiteY166" fmla="*/ 2067836 h 2971800"/>
              <a:gd name="connsiteX167" fmla="*/ 771201 w 3480493"/>
              <a:gd name="connsiteY167" fmla="*/ 2061194 h 2971800"/>
              <a:gd name="connsiteX168" fmla="*/ 745833 w 3480493"/>
              <a:gd name="connsiteY168" fmla="*/ 2061194 h 2971800"/>
              <a:gd name="connsiteX169" fmla="*/ 721875 w 3480493"/>
              <a:gd name="connsiteY169" fmla="*/ 2061194 h 2971800"/>
              <a:gd name="connsiteX170" fmla="*/ 346996 w 3480493"/>
              <a:gd name="connsiteY170" fmla="*/ 2061194 h 2971800"/>
              <a:gd name="connsiteX171" fmla="*/ 361089 w 3480493"/>
              <a:gd name="connsiteY171" fmla="*/ 2055659 h 2971800"/>
              <a:gd name="connsiteX172" fmla="*/ 376592 w 3480493"/>
              <a:gd name="connsiteY172" fmla="*/ 2049017 h 2971800"/>
              <a:gd name="connsiteX173" fmla="*/ 392094 w 3480493"/>
              <a:gd name="connsiteY173" fmla="*/ 2043482 h 2971800"/>
              <a:gd name="connsiteX174" fmla="*/ 407597 w 3480493"/>
              <a:gd name="connsiteY174" fmla="*/ 2037947 h 2971800"/>
              <a:gd name="connsiteX175" fmla="*/ 597855 w 3480493"/>
              <a:gd name="connsiteY175" fmla="*/ 1971528 h 2971800"/>
              <a:gd name="connsiteX176" fmla="*/ 765564 w 3480493"/>
              <a:gd name="connsiteY176" fmla="*/ 1912859 h 2971800"/>
              <a:gd name="connsiteX177" fmla="*/ 906496 w 3480493"/>
              <a:gd name="connsiteY177" fmla="*/ 1861938 h 2971800"/>
              <a:gd name="connsiteX178" fmla="*/ 1013604 w 3480493"/>
              <a:gd name="connsiteY178" fmla="*/ 1823193 h 2971800"/>
              <a:gd name="connsiteX179" fmla="*/ 1071386 w 3480493"/>
              <a:gd name="connsiteY179" fmla="*/ 1797733 h 2971800"/>
              <a:gd name="connsiteX180" fmla="*/ 1120712 w 3480493"/>
              <a:gd name="connsiteY180" fmla="*/ 1763416 h 2971800"/>
              <a:gd name="connsiteX181" fmla="*/ 1161582 w 3480493"/>
              <a:gd name="connsiteY181" fmla="*/ 1723565 h 2971800"/>
              <a:gd name="connsiteX182" fmla="*/ 1192587 w 3480493"/>
              <a:gd name="connsiteY182" fmla="*/ 1677072 h 2971800"/>
              <a:gd name="connsiteX183" fmla="*/ 1206680 w 3480493"/>
              <a:gd name="connsiteY183" fmla="*/ 1646077 h 2971800"/>
              <a:gd name="connsiteX184" fmla="*/ 1215136 w 3480493"/>
              <a:gd name="connsiteY184" fmla="*/ 1613974 h 2971800"/>
              <a:gd name="connsiteX185" fmla="*/ 1216546 w 3480493"/>
              <a:gd name="connsiteY185" fmla="*/ 1585193 h 2971800"/>
              <a:gd name="connsiteX186" fmla="*/ 1206680 w 3480493"/>
              <a:gd name="connsiteY186" fmla="*/ 1559732 h 2971800"/>
              <a:gd name="connsiteX187" fmla="*/ 1155945 w 3480493"/>
              <a:gd name="connsiteY187" fmla="*/ 1485565 h 2971800"/>
              <a:gd name="connsiteX188" fmla="*/ 1089707 w 3480493"/>
              <a:gd name="connsiteY188" fmla="*/ 1389258 h 2971800"/>
              <a:gd name="connsiteX189" fmla="*/ 1031925 w 3480493"/>
              <a:gd name="connsiteY189" fmla="*/ 1305127 h 2971800"/>
              <a:gd name="connsiteX190" fmla="*/ 1003739 w 3480493"/>
              <a:gd name="connsiteY190" fmla="*/ 1264169 h 2971800"/>
              <a:gd name="connsiteX191" fmla="*/ 998101 w 3480493"/>
              <a:gd name="connsiteY191" fmla="*/ 1266383 h 2971800"/>
              <a:gd name="connsiteX192" fmla="*/ 984008 w 3480493"/>
              <a:gd name="connsiteY192" fmla="*/ 1271918 h 2971800"/>
              <a:gd name="connsiteX193" fmla="*/ 965687 w 3480493"/>
              <a:gd name="connsiteY193" fmla="*/ 1276346 h 2971800"/>
              <a:gd name="connsiteX194" fmla="*/ 943138 w 3480493"/>
              <a:gd name="connsiteY194" fmla="*/ 1278560 h 2971800"/>
              <a:gd name="connsiteX195" fmla="*/ 924817 w 3480493"/>
              <a:gd name="connsiteY195" fmla="*/ 1276346 h 2971800"/>
              <a:gd name="connsiteX196" fmla="*/ 907905 w 3480493"/>
              <a:gd name="connsiteY196" fmla="*/ 1267490 h 2971800"/>
              <a:gd name="connsiteX197" fmla="*/ 895221 w 3480493"/>
              <a:gd name="connsiteY197" fmla="*/ 1251992 h 2971800"/>
              <a:gd name="connsiteX198" fmla="*/ 889584 w 3480493"/>
              <a:gd name="connsiteY198" fmla="*/ 1225425 h 2971800"/>
              <a:gd name="connsiteX199" fmla="*/ 874081 w 3480493"/>
              <a:gd name="connsiteY199" fmla="*/ 1164541 h 2971800"/>
              <a:gd name="connsiteX200" fmla="*/ 847304 w 3480493"/>
              <a:gd name="connsiteY200" fmla="*/ 1112513 h 2971800"/>
              <a:gd name="connsiteX201" fmla="*/ 823346 w 3480493"/>
              <a:gd name="connsiteY201" fmla="*/ 1063806 h 2971800"/>
              <a:gd name="connsiteX202" fmla="*/ 817708 w 3480493"/>
              <a:gd name="connsiteY202" fmla="*/ 1013992 h 2971800"/>
              <a:gd name="connsiteX203" fmla="*/ 826164 w 3480493"/>
              <a:gd name="connsiteY203" fmla="*/ 975248 h 2971800"/>
              <a:gd name="connsiteX204" fmla="*/ 840258 w 3480493"/>
              <a:gd name="connsiteY204" fmla="*/ 942038 h 2971800"/>
              <a:gd name="connsiteX205" fmla="*/ 861397 w 3480493"/>
              <a:gd name="connsiteY205" fmla="*/ 918792 h 2971800"/>
              <a:gd name="connsiteX206" fmla="*/ 886765 w 3480493"/>
              <a:gd name="connsiteY206" fmla="*/ 909936 h 2971800"/>
              <a:gd name="connsiteX207" fmla="*/ 895221 w 3480493"/>
              <a:gd name="connsiteY207" fmla="*/ 909936 h 2971800"/>
              <a:gd name="connsiteX208" fmla="*/ 905086 w 3480493"/>
              <a:gd name="connsiteY208" fmla="*/ 913257 h 2971800"/>
              <a:gd name="connsiteX209" fmla="*/ 913542 w 3480493"/>
              <a:gd name="connsiteY209" fmla="*/ 917685 h 2971800"/>
              <a:gd name="connsiteX210" fmla="*/ 923407 w 3480493"/>
              <a:gd name="connsiteY210" fmla="*/ 924327 h 2971800"/>
              <a:gd name="connsiteX211" fmla="*/ 938910 w 3480493"/>
              <a:gd name="connsiteY211" fmla="*/ 936504 h 2971800"/>
              <a:gd name="connsiteX212" fmla="*/ 954412 w 3480493"/>
              <a:gd name="connsiteY212" fmla="*/ 948680 h 2971800"/>
              <a:gd name="connsiteX213" fmla="*/ 968506 w 3480493"/>
              <a:gd name="connsiteY213" fmla="*/ 959750 h 2971800"/>
              <a:gd name="connsiteX214" fmla="*/ 981189 w 3480493"/>
              <a:gd name="connsiteY214" fmla="*/ 968606 h 2971800"/>
              <a:gd name="connsiteX215" fmla="*/ 921998 w 3480493"/>
              <a:gd name="connsiteY215" fmla="*/ 800345 h 2971800"/>
              <a:gd name="connsiteX216" fmla="*/ 930454 w 3480493"/>
              <a:gd name="connsiteY216" fmla="*/ 472680 h 2971800"/>
              <a:gd name="connsiteX217" fmla="*/ 1155945 w 3480493"/>
              <a:gd name="connsiteY217" fmla="*/ 150549 h 2971800"/>
              <a:gd name="connsiteX218" fmla="*/ 1554892 w 3480493"/>
              <a:gd name="connsiteY218" fmla="*/ 12627 h 2971800"/>
              <a:gd name="connsiteX219" fmla="*/ 1735453 w 3480493"/>
              <a:gd name="connsiteY219" fmla="*/ 637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3480493" h="2971800">
                <a:moveTo>
                  <a:pt x="294443" y="2098440"/>
                </a:moveTo>
                <a:cubicBezTo>
                  <a:pt x="710045" y="2099547"/>
                  <a:pt x="710045" y="2099547"/>
                  <a:pt x="710045" y="2099547"/>
                </a:cubicBezTo>
                <a:cubicBezTo>
                  <a:pt x="704410" y="2106188"/>
                  <a:pt x="698775" y="2113937"/>
                  <a:pt x="694548" y="2121685"/>
                </a:cubicBezTo>
                <a:cubicBezTo>
                  <a:pt x="690322" y="2129434"/>
                  <a:pt x="687504" y="2138289"/>
                  <a:pt x="684687" y="2146037"/>
                </a:cubicBezTo>
                <a:cubicBezTo>
                  <a:pt x="681869" y="2154893"/>
                  <a:pt x="679051" y="2162641"/>
                  <a:pt x="677643" y="2171497"/>
                </a:cubicBezTo>
                <a:cubicBezTo>
                  <a:pt x="676234" y="2180352"/>
                  <a:pt x="674825" y="2189207"/>
                  <a:pt x="674825" y="2198063"/>
                </a:cubicBezTo>
                <a:cubicBezTo>
                  <a:pt x="674825" y="2225736"/>
                  <a:pt x="681869" y="2252302"/>
                  <a:pt x="694548" y="2276654"/>
                </a:cubicBezTo>
                <a:cubicBezTo>
                  <a:pt x="707228" y="2301006"/>
                  <a:pt x="725542" y="2322038"/>
                  <a:pt x="748084" y="2340855"/>
                </a:cubicBezTo>
                <a:cubicBezTo>
                  <a:pt x="770625" y="2358566"/>
                  <a:pt x="798801" y="2372956"/>
                  <a:pt x="828386" y="2384025"/>
                </a:cubicBezTo>
                <a:cubicBezTo>
                  <a:pt x="859380" y="2393988"/>
                  <a:pt x="891783" y="2399522"/>
                  <a:pt x="927004" y="2399522"/>
                </a:cubicBezTo>
                <a:cubicBezTo>
                  <a:pt x="962224" y="2399522"/>
                  <a:pt x="996036" y="2393988"/>
                  <a:pt x="1025621" y="2384025"/>
                </a:cubicBezTo>
                <a:cubicBezTo>
                  <a:pt x="1056615" y="2374063"/>
                  <a:pt x="1083383" y="2359673"/>
                  <a:pt x="1107333" y="2340855"/>
                </a:cubicBezTo>
                <a:cubicBezTo>
                  <a:pt x="1129874" y="2323145"/>
                  <a:pt x="1149597" y="2301006"/>
                  <a:pt x="1162277" y="2277761"/>
                </a:cubicBezTo>
                <a:cubicBezTo>
                  <a:pt x="1174956" y="2253409"/>
                  <a:pt x="1182000" y="2226843"/>
                  <a:pt x="1182000" y="2199170"/>
                </a:cubicBezTo>
                <a:cubicBezTo>
                  <a:pt x="1182000" y="2190314"/>
                  <a:pt x="1182000" y="2181459"/>
                  <a:pt x="1180591" y="2172604"/>
                </a:cubicBezTo>
                <a:cubicBezTo>
                  <a:pt x="1179182" y="2163748"/>
                  <a:pt x="1176365" y="2154893"/>
                  <a:pt x="1173547" y="2147144"/>
                </a:cubicBezTo>
                <a:cubicBezTo>
                  <a:pt x="1170730" y="2138289"/>
                  <a:pt x="1167912" y="2130541"/>
                  <a:pt x="1163685" y="2122792"/>
                </a:cubicBezTo>
                <a:cubicBezTo>
                  <a:pt x="1159459" y="2115044"/>
                  <a:pt x="1153824" y="2107295"/>
                  <a:pt x="1149597" y="2099547"/>
                </a:cubicBezTo>
                <a:lnTo>
                  <a:pt x="1740247" y="2100629"/>
                </a:lnTo>
                <a:lnTo>
                  <a:pt x="2330896" y="2099547"/>
                </a:lnTo>
                <a:cubicBezTo>
                  <a:pt x="2326669" y="2107295"/>
                  <a:pt x="2321034" y="2115044"/>
                  <a:pt x="2316808" y="2122792"/>
                </a:cubicBezTo>
                <a:cubicBezTo>
                  <a:pt x="2312581" y="2130541"/>
                  <a:pt x="2309763" y="2138289"/>
                  <a:pt x="2306946" y="2147144"/>
                </a:cubicBezTo>
                <a:cubicBezTo>
                  <a:pt x="2304128" y="2154893"/>
                  <a:pt x="2301311" y="2163748"/>
                  <a:pt x="2299902" y="2172604"/>
                </a:cubicBezTo>
                <a:cubicBezTo>
                  <a:pt x="2298493" y="2181459"/>
                  <a:pt x="2298493" y="2190314"/>
                  <a:pt x="2298493" y="2199170"/>
                </a:cubicBezTo>
                <a:cubicBezTo>
                  <a:pt x="2298493" y="2226843"/>
                  <a:pt x="2305537" y="2253409"/>
                  <a:pt x="2318216" y="2277761"/>
                </a:cubicBezTo>
                <a:cubicBezTo>
                  <a:pt x="2330896" y="2301006"/>
                  <a:pt x="2350619" y="2323145"/>
                  <a:pt x="2373160" y="2340855"/>
                </a:cubicBezTo>
                <a:cubicBezTo>
                  <a:pt x="2397110" y="2359673"/>
                  <a:pt x="2423878" y="2374063"/>
                  <a:pt x="2454872" y="2384025"/>
                </a:cubicBezTo>
                <a:cubicBezTo>
                  <a:pt x="2484457" y="2393988"/>
                  <a:pt x="2518269" y="2399522"/>
                  <a:pt x="2553489" y="2399522"/>
                </a:cubicBezTo>
                <a:cubicBezTo>
                  <a:pt x="2588710" y="2399522"/>
                  <a:pt x="2621113" y="2393988"/>
                  <a:pt x="2652107" y="2384025"/>
                </a:cubicBezTo>
                <a:cubicBezTo>
                  <a:pt x="2681692" y="2372956"/>
                  <a:pt x="2709868" y="2358566"/>
                  <a:pt x="2732409" y="2340855"/>
                </a:cubicBezTo>
                <a:cubicBezTo>
                  <a:pt x="2754951" y="2322038"/>
                  <a:pt x="2773265" y="2301006"/>
                  <a:pt x="2785945" y="2276654"/>
                </a:cubicBezTo>
                <a:cubicBezTo>
                  <a:pt x="2798624" y="2252302"/>
                  <a:pt x="2805668" y="2225736"/>
                  <a:pt x="2805668" y="2198063"/>
                </a:cubicBezTo>
                <a:cubicBezTo>
                  <a:pt x="2805668" y="2189207"/>
                  <a:pt x="2804259" y="2180352"/>
                  <a:pt x="2802850" y="2171497"/>
                </a:cubicBezTo>
                <a:cubicBezTo>
                  <a:pt x="2801442" y="2162641"/>
                  <a:pt x="2798624" y="2154893"/>
                  <a:pt x="2795806" y="2146037"/>
                </a:cubicBezTo>
                <a:cubicBezTo>
                  <a:pt x="2792989" y="2138289"/>
                  <a:pt x="2790171" y="2129434"/>
                  <a:pt x="2785945" y="2121685"/>
                </a:cubicBezTo>
                <a:cubicBezTo>
                  <a:pt x="2781718" y="2113937"/>
                  <a:pt x="2776083" y="2106188"/>
                  <a:pt x="2770448" y="2099547"/>
                </a:cubicBezTo>
                <a:cubicBezTo>
                  <a:pt x="2770448" y="2099547"/>
                  <a:pt x="2770448" y="2099547"/>
                  <a:pt x="3186050" y="2098440"/>
                </a:cubicBezTo>
                <a:cubicBezTo>
                  <a:pt x="3256491" y="2132754"/>
                  <a:pt x="3311435" y="2167069"/>
                  <a:pt x="3350882" y="2201383"/>
                </a:cubicBezTo>
                <a:cubicBezTo>
                  <a:pt x="3391737" y="2234591"/>
                  <a:pt x="3418505" y="2267799"/>
                  <a:pt x="3436820" y="2295472"/>
                </a:cubicBezTo>
                <a:cubicBezTo>
                  <a:pt x="3455134" y="2324252"/>
                  <a:pt x="3464996" y="2348604"/>
                  <a:pt x="3469222" y="2366315"/>
                </a:cubicBezTo>
                <a:cubicBezTo>
                  <a:pt x="3473449" y="2384025"/>
                  <a:pt x="3473449" y="2395094"/>
                  <a:pt x="3473449" y="2397308"/>
                </a:cubicBezTo>
                <a:cubicBezTo>
                  <a:pt x="3473449" y="2397308"/>
                  <a:pt x="3473449" y="2397308"/>
                  <a:pt x="3480493" y="2971800"/>
                </a:cubicBezTo>
                <a:cubicBezTo>
                  <a:pt x="3480493" y="2971800"/>
                  <a:pt x="3480493" y="2971800"/>
                  <a:pt x="1885863" y="2971800"/>
                </a:cubicBezTo>
                <a:lnTo>
                  <a:pt x="1753981" y="2971800"/>
                </a:lnTo>
                <a:lnTo>
                  <a:pt x="1726512" y="2971800"/>
                </a:lnTo>
                <a:lnTo>
                  <a:pt x="1594630" y="2971800"/>
                </a:lnTo>
                <a:cubicBezTo>
                  <a:pt x="0" y="2971800"/>
                  <a:pt x="0" y="2971800"/>
                  <a:pt x="0" y="2971800"/>
                </a:cubicBezTo>
                <a:cubicBezTo>
                  <a:pt x="7044" y="2397308"/>
                  <a:pt x="7044" y="2397308"/>
                  <a:pt x="7044" y="2397308"/>
                </a:cubicBezTo>
                <a:cubicBezTo>
                  <a:pt x="7044" y="2395094"/>
                  <a:pt x="7044" y="2384025"/>
                  <a:pt x="11271" y="2366315"/>
                </a:cubicBezTo>
                <a:cubicBezTo>
                  <a:pt x="15497" y="2348604"/>
                  <a:pt x="25359" y="2324252"/>
                  <a:pt x="43673" y="2295472"/>
                </a:cubicBezTo>
                <a:cubicBezTo>
                  <a:pt x="61988" y="2267799"/>
                  <a:pt x="88756" y="2234591"/>
                  <a:pt x="129611" y="2201383"/>
                </a:cubicBezTo>
                <a:cubicBezTo>
                  <a:pt x="169058" y="2167069"/>
                  <a:pt x="224002" y="2132754"/>
                  <a:pt x="294443" y="2098440"/>
                </a:cubicBezTo>
                <a:close/>
                <a:moveTo>
                  <a:pt x="1735453" y="0"/>
                </a:moveTo>
                <a:lnTo>
                  <a:pt x="1740247" y="318"/>
                </a:lnTo>
                <a:lnTo>
                  <a:pt x="1745040" y="0"/>
                </a:lnTo>
                <a:lnTo>
                  <a:pt x="1745040" y="637"/>
                </a:lnTo>
                <a:lnTo>
                  <a:pt x="1925601" y="12627"/>
                </a:lnTo>
                <a:cubicBezTo>
                  <a:pt x="2100202" y="34939"/>
                  <a:pt x="2229419" y="84961"/>
                  <a:pt x="2324548" y="150549"/>
                </a:cubicBezTo>
                <a:cubicBezTo>
                  <a:pt x="2452796" y="239107"/>
                  <a:pt x="2519034" y="355340"/>
                  <a:pt x="2550039" y="472680"/>
                </a:cubicBezTo>
                <a:cubicBezTo>
                  <a:pt x="2581044" y="590019"/>
                  <a:pt x="2575407" y="708466"/>
                  <a:pt x="2558495" y="800345"/>
                </a:cubicBezTo>
                <a:cubicBezTo>
                  <a:pt x="2541583" y="892224"/>
                  <a:pt x="2513397" y="957536"/>
                  <a:pt x="2499304" y="968606"/>
                </a:cubicBezTo>
                <a:cubicBezTo>
                  <a:pt x="2503532" y="966392"/>
                  <a:pt x="2507759" y="963071"/>
                  <a:pt x="2511987" y="959750"/>
                </a:cubicBezTo>
                <a:cubicBezTo>
                  <a:pt x="2516215" y="955322"/>
                  <a:pt x="2521853" y="952001"/>
                  <a:pt x="2526081" y="948680"/>
                </a:cubicBezTo>
                <a:cubicBezTo>
                  <a:pt x="2531718" y="944252"/>
                  <a:pt x="2535946" y="940932"/>
                  <a:pt x="2541583" y="936504"/>
                </a:cubicBezTo>
                <a:cubicBezTo>
                  <a:pt x="2545811" y="932076"/>
                  <a:pt x="2551448" y="928755"/>
                  <a:pt x="2557086" y="924327"/>
                </a:cubicBezTo>
                <a:cubicBezTo>
                  <a:pt x="2559904" y="922113"/>
                  <a:pt x="2562723" y="919899"/>
                  <a:pt x="2566951" y="917685"/>
                </a:cubicBezTo>
                <a:cubicBezTo>
                  <a:pt x="2569769" y="915471"/>
                  <a:pt x="2572588" y="914364"/>
                  <a:pt x="2575407" y="913257"/>
                </a:cubicBezTo>
                <a:cubicBezTo>
                  <a:pt x="2578225" y="912150"/>
                  <a:pt x="2582453" y="911043"/>
                  <a:pt x="2585272" y="909936"/>
                </a:cubicBezTo>
                <a:cubicBezTo>
                  <a:pt x="2588091" y="909936"/>
                  <a:pt x="2590909" y="909936"/>
                  <a:pt x="2593728" y="909936"/>
                </a:cubicBezTo>
                <a:cubicBezTo>
                  <a:pt x="2602184" y="909936"/>
                  <a:pt x="2610640" y="913257"/>
                  <a:pt x="2619096" y="918792"/>
                </a:cubicBezTo>
                <a:cubicBezTo>
                  <a:pt x="2627552" y="924327"/>
                  <a:pt x="2634598" y="932076"/>
                  <a:pt x="2640235" y="942038"/>
                </a:cubicBezTo>
                <a:cubicBezTo>
                  <a:pt x="2645873" y="950894"/>
                  <a:pt x="2651510" y="963071"/>
                  <a:pt x="2654329" y="975248"/>
                </a:cubicBezTo>
                <a:cubicBezTo>
                  <a:pt x="2658557" y="987425"/>
                  <a:pt x="2661375" y="1000708"/>
                  <a:pt x="2662785" y="1013992"/>
                </a:cubicBezTo>
                <a:cubicBezTo>
                  <a:pt x="2665603" y="1031704"/>
                  <a:pt x="2662785" y="1048308"/>
                  <a:pt x="2657147" y="1063806"/>
                </a:cubicBezTo>
                <a:cubicBezTo>
                  <a:pt x="2651510" y="1080411"/>
                  <a:pt x="2643054" y="1095908"/>
                  <a:pt x="2633189" y="1112513"/>
                </a:cubicBezTo>
                <a:cubicBezTo>
                  <a:pt x="2624733" y="1129118"/>
                  <a:pt x="2614868" y="1145723"/>
                  <a:pt x="2606412" y="1164541"/>
                </a:cubicBezTo>
                <a:cubicBezTo>
                  <a:pt x="2599365" y="1183360"/>
                  <a:pt x="2593728" y="1203285"/>
                  <a:pt x="2590909" y="1225425"/>
                </a:cubicBezTo>
                <a:cubicBezTo>
                  <a:pt x="2590909" y="1236495"/>
                  <a:pt x="2588091" y="1244244"/>
                  <a:pt x="2585272" y="1251992"/>
                </a:cubicBezTo>
                <a:cubicBezTo>
                  <a:pt x="2582453" y="1258634"/>
                  <a:pt x="2576816" y="1264169"/>
                  <a:pt x="2572588" y="1267490"/>
                </a:cubicBezTo>
                <a:cubicBezTo>
                  <a:pt x="2566951" y="1271918"/>
                  <a:pt x="2561314" y="1274132"/>
                  <a:pt x="2555676" y="1276346"/>
                </a:cubicBezTo>
                <a:cubicBezTo>
                  <a:pt x="2550039" y="1278560"/>
                  <a:pt x="2542992" y="1278560"/>
                  <a:pt x="2537355" y="1278560"/>
                </a:cubicBezTo>
                <a:cubicBezTo>
                  <a:pt x="2528899" y="1278560"/>
                  <a:pt x="2521853" y="1277453"/>
                  <a:pt x="2514806" y="1276346"/>
                </a:cubicBezTo>
                <a:cubicBezTo>
                  <a:pt x="2507759" y="1275239"/>
                  <a:pt x="2502122" y="1273025"/>
                  <a:pt x="2496485" y="1271918"/>
                </a:cubicBezTo>
                <a:cubicBezTo>
                  <a:pt x="2490848" y="1269704"/>
                  <a:pt x="2486620" y="1268597"/>
                  <a:pt x="2482392" y="1266383"/>
                </a:cubicBezTo>
                <a:cubicBezTo>
                  <a:pt x="2479573" y="1265276"/>
                  <a:pt x="2476754" y="1264169"/>
                  <a:pt x="2476754" y="1264169"/>
                </a:cubicBezTo>
                <a:cubicBezTo>
                  <a:pt x="2475345" y="1266383"/>
                  <a:pt x="2464071" y="1281881"/>
                  <a:pt x="2448568" y="1305127"/>
                </a:cubicBezTo>
                <a:cubicBezTo>
                  <a:pt x="2433066" y="1327267"/>
                  <a:pt x="2413335" y="1358262"/>
                  <a:pt x="2390786" y="1389258"/>
                </a:cubicBezTo>
                <a:cubicBezTo>
                  <a:pt x="2369646" y="1421360"/>
                  <a:pt x="2345688" y="1455676"/>
                  <a:pt x="2324548" y="1485565"/>
                </a:cubicBezTo>
                <a:cubicBezTo>
                  <a:pt x="2304818" y="1515453"/>
                  <a:pt x="2286496" y="1542021"/>
                  <a:pt x="2273813" y="1559732"/>
                </a:cubicBezTo>
                <a:cubicBezTo>
                  <a:pt x="2268175" y="1567481"/>
                  <a:pt x="2265357" y="1576337"/>
                  <a:pt x="2263947" y="1585193"/>
                </a:cubicBezTo>
                <a:cubicBezTo>
                  <a:pt x="2262538" y="1594049"/>
                  <a:pt x="2263947" y="1604012"/>
                  <a:pt x="2265357" y="1613974"/>
                </a:cubicBezTo>
                <a:cubicBezTo>
                  <a:pt x="2266766" y="1623937"/>
                  <a:pt x="2269585" y="1635007"/>
                  <a:pt x="2273813" y="1646077"/>
                </a:cubicBezTo>
                <a:cubicBezTo>
                  <a:pt x="2278041" y="1656040"/>
                  <a:pt x="2282268" y="1667109"/>
                  <a:pt x="2287906" y="1677072"/>
                </a:cubicBezTo>
                <a:cubicBezTo>
                  <a:pt x="2296362" y="1693677"/>
                  <a:pt x="2307636" y="1709175"/>
                  <a:pt x="2318911" y="1723565"/>
                </a:cubicBezTo>
                <a:cubicBezTo>
                  <a:pt x="2331595" y="1737956"/>
                  <a:pt x="2344279" y="1751240"/>
                  <a:pt x="2359781" y="1763416"/>
                </a:cubicBezTo>
                <a:cubicBezTo>
                  <a:pt x="2375284" y="1775593"/>
                  <a:pt x="2392195" y="1787770"/>
                  <a:pt x="2409107" y="1797733"/>
                </a:cubicBezTo>
                <a:cubicBezTo>
                  <a:pt x="2427428" y="1807696"/>
                  <a:pt x="2445749" y="1816551"/>
                  <a:pt x="2466889" y="1823193"/>
                </a:cubicBezTo>
                <a:cubicBezTo>
                  <a:pt x="2496485" y="1834263"/>
                  <a:pt x="2533127" y="1847547"/>
                  <a:pt x="2573997" y="1861938"/>
                </a:cubicBezTo>
                <a:cubicBezTo>
                  <a:pt x="2616277" y="1877435"/>
                  <a:pt x="2662785" y="1894040"/>
                  <a:pt x="2714929" y="1912859"/>
                </a:cubicBezTo>
                <a:cubicBezTo>
                  <a:pt x="2765665" y="1930570"/>
                  <a:pt x="2822038" y="1950496"/>
                  <a:pt x="2882638" y="1971528"/>
                </a:cubicBezTo>
                <a:cubicBezTo>
                  <a:pt x="2941830" y="1992561"/>
                  <a:pt x="3005249" y="2014701"/>
                  <a:pt x="3072896" y="2037947"/>
                </a:cubicBezTo>
                <a:cubicBezTo>
                  <a:pt x="3078534" y="2040161"/>
                  <a:pt x="3082762" y="2042375"/>
                  <a:pt x="3088399" y="2043482"/>
                </a:cubicBezTo>
                <a:cubicBezTo>
                  <a:pt x="3094036" y="2045696"/>
                  <a:pt x="3099673" y="2047910"/>
                  <a:pt x="3103901" y="2049017"/>
                </a:cubicBezTo>
                <a:cubicBezTo>
                  <a:pt x="3109539" y="2051231"/>
                  <a:pt x="3113767" y="2053445"/>
                  <a:pt x="3119404" y="2055659"/>
                </a:cubicBezTo>
                <a:cubicBezTo>
                  <a:pt x="3123632" y="2056766"/>
                  <a:pt x="3129269" y="2058980"/>
                  <a:pt x="3133497" y="2061194"/>
                </a:cubicBezTo>
                <a:cubicBezTo>
                  <a:pt x="3133497" y="2061194"/>
                  <a:pt x="3133497" y="2061194"/>
                  <a:pt x="2758618" y="2061194"/>
                </a:cubicBezTo>
                <a:cubicBezTo>
                  <a:pt x="2758618" y="2061194"/>
                  <a:pt x="2758618" y="2061194"/>
                  <a:pt x="2734660" y="2061194"/>
                </a:cubicBezTo>
                <a:cubicBezTo>
                  <a:pt x="2734660" y="2061194"/>
                  <a:pt x="2734660" y="2061194"/>
                  <a:pt x="2709292" y="2061194"/>
                </a:cubicBezTo>
                <a:cubicBezTo>
                  <a:pt x="2712111" y="2063408"/>
                  <a:pt x="2714929" y="2065622"/>
                  <a:pt x="2717748" y="2067836"/>
                </a:cubicBezTo>
                <a:cubicBezTo>
                  <a:pt x="2720567" y="2070050"/>
                  <a:pt x="2723385" y="2072263"/>
                  <a:pt x="2726204" y="2074477"/>
                </a:cubicBezTo>
                <a:cubicBezTo>
                  <a:pt x="2729022" y="2076691"/>
                  <a:pt x="2731841" y="2080012"/>
                  <a:pt x="2733250" y="2082226"/>
                </a:cubicBezTo>
                <a:cubicBezTo>
                  <a:pt x="2736069" y="2084440"/>
                  <a:pt x="2738888" y="2086654"/>
                  <a:pt x="2741706" y="2089975"/>
                </a:cubicBezTo>
                <a:cubicBezTo>
                  <a:pt x="2747344" y="2096617"/>
                  <a:pt x="2752981" y="2104366"/>
                  <a:pt x="2758618" y="2112115"/>
                </a:cubicBezTo>
                <a:cubicBezTo>
                  <a:pt x="2762846" y="2119864"/>
                  <a:pt x="2767074" y="2127612"/>
                  <a:pt x="2771302" y="2135361"/>
                </a:cubicBezTo>
                <a:cubicBezTo>
                  <a:pt x="2774121" y="2144217"/>
                  <a:pt x="2776939" y="2153073"/>
                  <a:pt x="2779758" y="2161929"/>
                </a:cubicBezTo>
                <a:cubicBezTo>
                  <a:pt x="2781167" y="2170785"/>
                  <a:pt x="2782577" y="2179640"/>
                  <a:pt x="2782577" y="2188496"/>
                </a:cubicBezTo>
                <a:cubicBezTo>
                  <a:pt x="2782577" y="2212850"/>
                  <a:pt x="2776939" y="2234989"/>
                  <a:pt x="2765665" y="2256022"/>
                </a:cubicBezTo>
                <a:cubicBezTo>
                  <a:pt x="2754390" y="2277055"/>
                  <a:pt x="2738888" y="2295873"/>
                  <a:pt x="2719157" y="2311371"/>
                </a:cubicBezTo>
                <a:cubicBezTo>
                  <a:pt x="2699427" y="2326869"/>
                  <a:pt x="2675468" y="2339045"/>
                  <a:pt x="2650101" y="2347901"/>
                </a:cubicBezTo>
                <a:cubicBezTo>
                  <a:pt x="2623324" y="2356757"/>
                  <a:pt x="2595137" y="2362292"/>
                  <a:pt x="2565542" y="2362292"/>
                </a:cubicBezTo>
                <a:cubicBezTo>
                  <a:pt x="2534537" y="2362292"/>
                  <a:pt x="2506350" y="2357864"/>
                  <a:pt x="2479573" y="2349008"/>
                </a:cubicBezTo>
                <a:cubicBezTo>
                  <a:pt x="2454205" y="2340152"/>
                  <a:pt x="2430247" y="2326869"/>
                  <a:pt x="2410516" y="2311371"/>
                </a:cubicBezTo>
                <a:cubicBezTo>
                  <a:pt x="2390786" y="2295873"/>
                  <a:pt x="2373874" y="2277055"/>
                  <a:pt x="2362600" y="2257129"/>
                </a:cubicBezTo>
                <a:cubicBezTo>
                  <a:pt x="2351325" y="2236096"/>
                  <a:pt x="2345688" y="2213957"/>
                  <a:pt x="2345688" y="2189603"/>
                </a:cubicBezTo>
                <a:cubicBezTo>
                  <a:pt x="2345688" y="2180747"/>
                  <a:pt x="2345688" y="2171892"/>
                  <a:pt x="2348506" y="2163036"/>
                </a:cubicBezTo>
                <a:cubicBezTo>
                  <a:pt x="2349916" y="2153073"/>
                  <a:pt x="2352734" y="2145324"/>
                  <a:pt x="2355553" y="2136468"/>
                </a:cubicBezTo>
                <a:cubicBezTo>
                  <a:pt x="2359781" y="2128719"/>
                  <a:pt x="2364009" y="2119864"/>
                  <a:pt x="2368237" y="2112115"/>
                </a:cubicBezTo>
                <a:cubicBezTo>
                  <a:pt x="2373874" y="2104366"/>
                  <a:pt x="2379511" y="2096617"/>
                  <a:pt x="2385149" y="2089975"/>
                </a:cubicBezTo>
                <a:cubicBezTo>
                  <a:pt x="2387967" y="2087761"/>
                  <a:pt x="2390786" y="2084440"/>
                  <a:pt x="2392195" y="2082226"/>
                </a:cubicBezTo>
                <a:cubicBezTo>
                  <a:pt x="2395014" y="2080012"/>
                  <a:pt x="2397833" y="2077798"/>
                  <a:pt x="2400651" y="2075584"/>
                </a:cubicBezTo>
                <a:cubicBezTo>
                  <a:pt x="2403470" y="2073370"/>
                  <a:pt x="2404879" y="2071156"/>
                  <a:pt x="2407698" y="2068943"/>
                </a:cubicBezTo>
                <a:cubicBezTo>
                  <a:pt x="2410516" y="2066729"/>
                  <a:pt x="2413335" y="2064515"/>
                  <a:pt x="2417563" y="2062301"/>
                </a:cubicBezTo>
                <a:cubicBezTo>
                  <a:pt x="2417563" y="2062301"/>
                  <a:pt x="2417563" y="2062301"/>
                  <a:pt x="2390786" y="2062301"/>
                </a:cubicBezTo>
                <a:cubicBezTo>
                  <a:pt x="2390786" y="2062301"/>
                  <a:pt x="2390786" y="2062301"/>
                  <a:pt x="2368237" y="2062301"/>
                </a:cubicBezTo>
                <a:cubicBezTo>
                  <a:pt x="2368237" y="2062301"/>
                  <a:pt x="2368237" y="2062301"/>
                  <a:pt x="1849161" y="2063213"/>
                </a:cubicBezTo>
                <a:lnTo>
                  <a:pt x="1742222" y="2063401"/>
                </a:lnTo>
                <a:lnTo>
                  <a:pt x="1742222" y="2063408"/>
                </a:lnTo>
                <a:lnTo>
                  <a:pt x="1740247" y="2063405"/>
                </a:lnTo>
                <a:lnTo>
                  <a:pt x="1738271" y="2063408"/>
                </a:lnTo>
                <a:lnTo>
                  <a:pt x="1738271" y="2063401"/>
                </a:lnTo>
                <a:lnTo>
                  <a:pt x="1631332" y="2063213"/>
                </a:lnTo>
                <a:cubicBezTo>
                  <a:pt x="1112256" y="2062301"/>
                  <a:pt x="1112256" y="2062301"/>
                  <a:pt x="1112256" y="2062301"/>
                </a:cubicBezTo>
                <a:cubicBezTo>
                  <a:pt x="1089707" y="2062301"/>
                  <a:pt x="1089707" y="2062301"/>
                  <a:pt x="1089707" y="2062301"/>
                </a:cubicBezTo>
                <a:cubicBezTo>
                  <a:pt x="1062930" y="2062301"/>
                  <a:pt x="1062930" y="2062301"/>
                  <a:pt x="1062930" y="2062301"/>
                </a:cubicBezTo>
                <a:cubicBezTo>
                  <a:pt x="1067158" y="2064515"/>
                  <a:pt x="1069977" y="2066729"/>
                  <a:pt x="1072795" y="2068943"/>
                </a:cubicBezTo>
                <a:cubicBezTo>
                  <a:pt x="1075614" y="2071156"/>
                  <a:pt x="1077023" y="2073370"/>
                  <a:pt x="1079842" y="2075584"/>
                </a:cubicBezTo>
                <a:cubicBezTo>
                  <a:pt x="1082660" y="2077798"/>
                  <a:pt x="1085479" y="2080012"/>
                  <a:pt x="1088298" y="2082226"/>
                </a:cubicBezTo>
                <a:cubicBezTo>
                  <a:pt x="1089707" y="2084440"/>
                  <a:pt x="1092526" y="2087761"/>
                  <a:pt x="1095344" y="2089975"/>
                </a:cubicBezTo>
                <a:cubicBezTo>
                  <a:pt x="1100982" y="2096617"/>
                  <a:pt x="1106619" y="2104366"/>
                  <a:pt x="1112256" y="2112115"/>
                </a:cubicBezTo>
                <a:cubicBezTo>
                  <a:pt x="1116484" y="2119864"/>
                  <a:pt x="1120712" y="2128719"/>
                  <a:pt x="1124940" y="2136468"/>
                </a:cubicBezTo>
                <a:cubicBezTo>
                  <a:pt x="1127759" y="2145324"/>
                  <a:pt x="1130577" y="2153073"/>
                  <a:pt x="1131987" y="2163036"/>
                </a:cubicBezTo>
                <a:cubicBezTo>
                  <a:pt x="1134805" y="2171892"/>
                  <a:pt x="1134805" y="2180747"/>
                  <a:pt x="1134805" y="2189603"/>
                </a:cubicBezTo>
                <a:cubicBezTo>
                  <a:pt x="1134805" y="2213957"/>
                  <a:pt x="1129168" y="2236096"/>
                  <a:pt x="1117893" y="2257129"/>
                </a:cubicBezTo>
                <a:cubicBezTo>
                  <a:pt x="1106619" y="2277055"/>
                  <a:pt x="1089707" y="2295873"/>
                  <a:pt x="1069977" y="2311371"/>
                </a:cubicBezTo>
                <a:cubicBezTo>
                  <a:pt x="1050246" y="2326869"/>
                  <a:pt x="1026288" y="2340152"/>
                  <a:pt x="1000920" y="2349008"/>
                </a:cubicBezTo>
                <a:cubicBezTo>
                  <a:pt x="974143" y="2357864"/>
                  <a:pt x="945956" y="2362292"/>
                  <a:pt x="914951" y="2362292"/>
                </a:cubicBezTo>
                <a:cubicBezTo>
                  <a:pt x="885356" y="2362292"/>
                  <a:pt x="857169" y="2356757"/>
                  <a:pt x="830392" y="2347901"/>
                </a:cubicBezTo>
                <a:cubicBezTo>
                  <a:pt x="805025" y="2339045"/>
                  <a:pt x="781066" y="2326869"/>
                  <a:pt x="761336" y="2311371"/>
                </a:cubicBezTo>
                <a:cubicBezTo>
                  <a:pt x="741605" y="2295873"/>
                  <a:pt x="726103" y="2277055"/>
                  <a:pt x="714828" y="2256022"/>
                </a:cubicBezTo>
                <a:cubicBezTo>
                  <a:pt x="703554" y="2234989"/>
                  <a:pt x="697916" y="2212850"/>
                  <a:pt x="697916" y="2188496"/>
                </a:cubicBezTo>
                <a:cubicBezTo>
                  <a:pt x="697916" y="2179640"/>
                  <a:pt x="699326" y="2170785"/>
                  <a:pt x="700735" y="2161929"/>
                </a:cubicBezTo>
                <a:cubicBezTo>
                  <a:pt x="703554" y="2153073"/>
                  <a:pt x="706372" y="2144217"/>
                  <a:pt x="709191" y="2135361"/>
                </a:cubicBezTo>
                <a:cubicBezTo>
                  <a:pt x="713419" y="2127612"/>
                  <a:pt x="717647" y="2119864"/>
                  <a:pt x="721875" y="2112115"/>
                </a:cubicBezTo>
                <a:cubicBezTo>
                  <a:pt x="727512" y="2104366"/>
                  <a:pt x="733149" y="2096617"/>
                  <a:pt x="738787" y="2089975"/>
                </a:cubicBezTo>
                <a:cubicBezTo>
                  <a:pt x="741605" y="2086654"/>
                  <a:pt x="744424" y="2084440"/>
                  <a:pt x="747243" y="2082226"/>
                </a:cubicBezTo>
                <a:cubicBezTo>
                  <a:pt x="748652" y="2080012"/>
                  <a:pt x="751471" y="2076691"/>
                  <a:pt x="754289" y="2074477"/>
                </a:cubicBezTo>
                <a:cubicBezTo>
                  <a:pt x="757108" y="2072263"/>
                  <a:pt x="759926" y="2070050"/>
                  <a:pt x="762745" y="2067836"/>
                </a:cubicBezTo>
                <a:cubicBezTo>
                  <a:pt x="765564" y="2065622"/>
                  <a:pt x="768382" y="2063408"/>
                  <a:pt x="771201" y="2061194"/>
                </a:cubicBezTo>
                <a:cubicBezTo>
                  <a:pt x="745833" y="2061194"/>
                  <a:pt x="745833" y="2061194"/>
                  <a:pt x="745833" y="2061194"/>
                </a:cubicBezTo>
                <a:cubicBezTo>
                  <a:pt x="721875" y="2061194"/>
                  <a:pt x="721875" y="2061194"/>
                  <a:pt x="721875" y="2061194"/>
                </a:cubicBezTo>
                <a:cubicBezTo>
                  <a:pt x="346996" y="2061194"/>
                  <a:pt x="346996" y="2061194"/>
                  <a:pt x="346996" y="2061194"/>
                </a:cubicBezTo>
                <a:cubicBezTo>
                  <a:pt x="351224" y="2058980"/>
                  <a:pt x="356861" y="2056766"/>
                  <a:pt x="361089" y="2055659"/>
                </a:cubicBezTo>
                <a:cubicBezTo>
                  <a:pt x="366726" y="2053445"/>
                  <a:pt x="370954" y="2051231"/>
                  <a:pt x="376592" y="2049017"/>
                </a:cubicBezTo>
                <a:cubicBezTo>
                  <a:pt x="380820" y="2047910"/>
                  <a:pt x="386457" y="2045696"/>
                  <a:pt x="392094" y="2043482"/>
                </a:cubicBezTo>
                <a:cubicBezTo>
                  <a:pt x="397731" y="2042375"/>
                  <a:pt x="401959" y="2040161"/>
                  <a:pt x="407597" y="2037947"/>
                </a:cubicBezTo>
                <a:cubicBezTo>
                  <a:pt x="475244" y="2014701"/>
                  <a:pt x="538663" y="1992561"/>
                  <a:pt x="597855" y="1971528"/>
                </a:cubicBezTo>
                <a:cubicBezTo>
                  <a:pt x="658455" y="1950496"/>
                  <a:pt x="714828" y="1930570"/>
                  <a:pt x="765564" y="1912859"/>
                </a:cubicBezTo>
                <a:cubicBezTo>
                  <a:pt x="817708" y="1894040"/>
                  <a:pt x="864216" y="1877435"/>
                  <a:pt x="906496" y="1861938"/>
                </a:cubicBezTo>
                <a:cubicBezTo>
                  <a:pt x="947366" y="1847547"/>
                  <a:pt x="984008" y="1834263"/>
                  <a:pt x="1013604" y="1823193"/>
                </a:cubicBezTo>
                <a:cubicBezTo>
                  <a:pt x="1034744" y="1816551"/>
                  <a:pt x="1053065" y="1807696"/>
                  <a:pt x="1071386" y="1797733"/>
                </a:cubicBezTo>
                <a:cubicBezTo>
                  <a:pt x="1088298" y="1787770"/>
                  <a:pt x="1105209" y="1775593"/>
                  <a:pt x="1120712" y="1763416"/>
                </a:cubicBezTo>
                <a:cubicBezTo>
                  <a:pt x="1136214" y="1751240"/>
                  <a:pt x="1148898" y="1737956"/>
                  <a:pt x="1161582" y="1723565"/>
                </a:cubicBezTo>
                <a:cubicBezTo>
                  <a:pt x="1172857" y="1709175"/>
                  <a:pt x="1184131" y="1693677"/>
                  <a:pt x="1192587" y="1677072"/>
                </a:cubicBezTo>
                <a:cubicBezTo>
                  <a:pt x="1198225" y="1667109"/>
                  <a:pt x="1202452" y="1656040"/>
                  <a:pt x="1206680" y="1646077"/>
                </a:cubicBezTo>
                <a:cubicBezTo>
                  <a:pt x="1210908" y="1635007"/>
                  <a:pt x="1213727" y="1623937"/>
                  <a:pt x="1215136" y="1613974"/>
                </a:cubicBezTo>
                <a:cubicBezTo>
                  <a:pt x="1216546" y="1604012"/>
                  <a:pt x="1217955" y="1594049"/>
                  <a:pt x="1216546" y="1585193"/>
                </a:cubicBezTo>
                <a:cubicBezTo>
                  <a:pt x="1215136" y="1576337"/>
                  <a:pt x="1212318" y="1567481"/>
                  <a:pt x="1206680" y="1559732"/>
                </a:cubicBezTo>
                <a:cubicBezTo>
                  <a:pt x="1193997" y="1542021"/>
                  <a:pt x="1175675" y="1515453"/>
                  <a:pt x="1155945" y="1485565"/>
                </a:cubicBezTo>
                <a:cubicBezTo>
                  <a:pt x="1134805" y="1455676"/>
                  <a:pt x="1110847" y="1421360"/>
                  <a:pt x="1089707" y="1389258"/>
                </a:cubicBezTo>
                <a:cubicBezTo>
                  <a:pt x="1067158" y="1358262"/>
                  <a:pt x="1047427" y="1327267"/>
                  <a:pt x="1031925" y="1305127"/>
                </a:cubicBezTo>
                <a:cubicBezTo>
                  <a:pt x="1016422" y="1281881"/>
                  <a:pt x="1005148" y="1266383"/>
                  <a:pt x="1003739" y="1264169"/>
                </a:cubicBezTo>
                <a:cubicBezTo>
                  <a:pt x="1003739" y="1264169"/>
                  <a:pt x="1000920" y="1265276"/>
                  <a:pt x="998101" y="1266383"/>
                </a:cubicBezTo>
                <a:cubicBezTo>
                  <a:pt x="993873" y="1268597"/>
                  <a:pt x="989645" y="1269704"/>
                  <a:pt x="984008" y="1271918"/>
                </a:cubicBezTo>
                <a:cubicBezTo>
                  <a:pt x="978371" y="1273025"/>
                  <a:pt x="972734" y="1275239"/>
                  <a:pt x="965687" y="1276346"/>
                </a:cubicBezTo>
                <a:cubicBezTo>
                  <a:pt x="958640" y="1277453"/>
                  <a:pt x="951594" y="1278560"/>
                  <a:pt x="943138" y="1278560"/>
                </a:cubicBezTo>
                <a:cubicBezTo>
                  <a:pt x="937501" y="1278560"/>
                  <a:pt x="930454" y="1278560"/>
                  <a:pt x="924817" y="1276346"/>
                </a:cubicBezTo>
                <a:cubicBezTo>
                  <a:pt x="919179" y="1274132"/>
                  <a:pt x="913542" y="1271918"/>
                  <a:pt x="907905" y="1267490"/>
                </a:cubicBezTo>
                <a:cubicBezTo>
                  <a:pt x="903677" y="1264169"/>
                  <a:pt x="898040" y="1258634"/>
                  <a:pt x="895221" y="1251992"/>
                </a:cubicBezTo>
                <a:cubicBezTo>
                  <a:pt x="892402" y="1244244"/>
                  <a:pt x="889584" y="1236495"/>
                  <a:pt x="889584" y="1225425"/>
                </a:cubicBezTo>
                <a:cubicBezTo>
                  <a:pt x="886765" y="1203285"/>
                  <a:pt x="881128" y="1183360"/>
                  <a:pt x="874081" y="1164541"/>
                </a:cubicBezTo>
                <a:cubicBezTo>
                  <a:pt x="865625" y="1145723"/>
                  <a:pt x="855760" y="1129118"/>
                  <a:pt x="847304" y="1112513"/>
                </a:cubicBezTo>
                <a:cubicBezTo>
                  <a:pt x="837439" y="1095908"/>
                  <a:pt x="828983" y="1080411"/>
                  <a:pt x="823346" y="1063806"/>
                </a:cubicBezTo>
                <a:cubicBezTo>
                  <a:pt x="817708" y="1048308"/>
                  <a:pt x="814890" y="1031704"/>
                  <a:pt x="817708" y="1013992"/>
                </a:cubicBezTo>
                <a:cubicBezTo>
                  <a:pt x="819118" y="1000708"/>
                  <a:pt x="821936" y="987425"/>
                  <a:pt x="826164" y="975248"/>
                </a:cubicBezTo>
                <a:cubicBezTo>
                  <a:pt x="828983" y="963071"/>
                  <a:pt x="834620" y="950894"/>
                  <a:pt x="840258" y="942038"/>
                </a:cubicBezTo>
                <a:cubicBezTo>
                  <a:pt x="845895" y="932076"/>
                  <a:pt x="852941" y="924327"/>
                  <a:pt x="861397" y="918792"/>
                </a:cubicBezTo>
                <a:cubicBezTo>
                  <a:pt x="869853" y="913257"/>
                  <a:pt x="878309" y="909936"/>
                  <a:pt x="886765" y="909936"/>
                </a:cubicBezTo>
                <a:cubicBezTo>
                  <a:pt x="889584" y="909936"/>
                  <a:pt x="892402" y="909936"/>
                  <a:pt x="895221" y="909936"/>
                </a:cubicBezTo>
                <a:cubicBezTo>
                  <a:pt x="898040" y="911043"/>
                  <a:pt x="902268" y="912150"/>
                  <a:pt x="905086" y="913257"/>
                </a:cubicBezTo>
                <a:cubicBezTo>
                  <a:pt x="907905" y="914364"/>
                  <a:pt x="910724" y="915471"/>
                  <a:pt x="913542" y="917685"/>
                </a:cubicBezTo>
                <a:cubicBezTo>
                  <a:pt x="917770" y="919899"/>
                  <a:pt x="920589" y="922113"/>
                  <a:pt x="923407" y="924327"/>
                </a:cubicBezTo>
                <a:cubicBezTo>
                  <a:pt x="929045" y="928755"/>
                  <a:pt x="934682" y="932076"/>
                  <a:pt x="938910" y="936504"/>
                </a:cubicBezTo>
                <a:cubicBezTo>
                  <a:pt x="944547" y="940932"/>
                  <a:pt x="948775" y="944252"/>
                  <a:pt x="954412" y="948680"/>
                </a:cubicBezTo>
                <a:cubicBezTo>
                  <a:pt x="958640" y="952001"/>
                  <a:pt x="964278" y="955322"/>
                  <a:pt x="968506" y="959750"/>
                </a:cubicBezTo>
                <a:cubicBezTo>
                  <a:pt x="972734" y="963071"/>
                  <a:pt x="976961" y="966392"/>
                  <a:pt x="981189" y="968606"/>
                </a:cubicBezTo>
                <a:cubicBezTo>
                  <a:pt x="967096" y="957536"/>
                  <a:pt x="938910" y="892224"/>
                  <a:pt x="921998" y="800345"/>
                </a:cubicBezTo>
                <a:cubicBezTo>
                  <a:pt x="905086" y="708466"/>
                  <a:pt x="899449" y="590019"/>
                  <a:pt x="930454" y="472680"/>
                </a:cubicBezTo>
                <a:cubicBezTo>
                  <a:pt x="961459" y="355340"/>
                  <a:pt x="1027697" y="239107"/>
                  <a:pt x="1155945" y="150549"/>
                </a:cubicBezTo>
                <a:cubicBezTo>
                  <a:pt x="1251074" y="84961"/>
                  <a:pt x="1380291" y="34939"/>
                  <a:pt x="1554892" y="12627"/>
                </a:cubicBezTo>
                <a:lnTo>
                  <a:pt x="1735453" y="63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981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-721" y="3303557"/>
            <a:ext cx="1881995" cy="1839719"/>
          </a:xfrm>
          <a:custGeom>
            <a:avLst/>
            <a:gdLst>
              <a:gd name="connsiteX0" fmla="*/ 629301 w 1881995"/>
              <a:gd name="connsiteY0" fmla="*/ 0 h 1839719"/>
              <a:gd name="connsiteX1" fmla="*/ 1881995 w 1881995"/>
              <a:gd name="connsiteY1" fmla="*/ 1252693 h 1839719"/>
              <a:gd name="connsiteX2" fmla="*/ 1294968 w 1881995"/>
              <a:gd name="connsiteY2" fmla="*/ 1839719 h 1839719"/>
              <a:gd name="connsiteX3" fmla="*/ 0 w 1881995"/>
              <a:gd name="connsiteY3" fmla="*/ 1839719 h 1839719"/>
              <a:gd name="connsiteX4" fmla="*/ 0 w 1881995"/>
              <a:gd name="connsiteY4" fmla="*/ 629301 h 18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995" h="1839719">
                <a:moveTo>
                  <a:pt x="629301" y="0"/>
                </a:moveTo>
                <a:lnTo>
                  <a:pt x="1881995" y="1252693"/>
                </a:lnTo>
                <a:lnTo>
                  <a:pt x="1294968" y="1839719"/>
                </a:lnTo>
                <a:lnTo>
                  <a:pt x="0" y="1839719"/>
                </a:lnTo>
                <a:lnTo>
                  <a:pt x="0" y="6293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9" hasCustomPrompt="1"/>
          </p:nvPr>
        </p:nvSpPr>
        <p:spPr>
          <a:xfrm>
            <a:off x="6361599" y="1257042"/>
            <a:ext cx="2782401" cy="3676699"/>
          </a:xfrm>
          <a:custGeom>
            <a:avLst/>
            <a:gdLst>
              <a:gd name="connsiteX0" fmla="*/ 1838352 w 2782401"/>
              <a:gd name="connsiteY0" fmla="*/ 0 h 3676699"/>
              <a:gd name="connsiteX1" fmla="*/ 2782401 w 2782401"/>
              <a:gd name="connsiteY1" fmla="*/ 944049 h 3676699"/>
              <a:gd name="connsiteX2" fmla="*/ 2782401 w 2782401"/>
              <a:gd name="connsiteY2" fmla="*/ 2732651 h 3676699"/>
              <a:gd name="connsiteX3" fmla="*/ 1838352 w 2782401"/>
              <a:gd name="connsiteY3" fmla="*/ 3676699 h 3676699"/>
              <a:gd name="connsiteX4" fmla="*/ 0 w 2782401"/>
              <a:gd name="connsiteY4" fmla="*/ 1838350 h 367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401" h="3676699">
                <a:moveTo>
                  <a:pt x="1838352" y="0"/>
                </a:moveTo>
                <a:lnTo>
                  <a:pt x="2782401" y="944049"/>
                </a:lnTo>
                <a:lnTo>
                  <a:pt x="2782401" y="2732651"/>
                </a:lnTo>
                <a:lnTo>
                  <a:pt x="1838352" y="3676699"/>
                </a:lnTo>
                <a:lnTo>
                  <a:pt x="0" y="18383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817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 rot="1109790">
            <a:off x="288804" y="3052746"/>
            <a:ext cx="2014585" cy="1356157"/>
          </a:xfrm>
          <a:custGeom>
            <a:avLst/>
            <a:gdLst>
              <a:gd name="connsiteX0" fmla="*/ 0 w 2014585"/>
              <a:gd name="connsiteY0" fmla="*/ 118473 h 1356157"/>
              <a:gd name="connsiteX1" fmla="*/ 1938961 w 2014585"/>
              <a:gd name="connsiteY1" fmla="*/ 0 h 1356157"/>
              <a:gd name="connsiteX2" fmla="*/ 2014585 w 2014585"/>
              <a:gd name="connsiteY2" fmla="*/ 1237684 h 1356157"/>
              <a:gd name="connsiteX3" fmla="*/ 75624 w 2014585"/>
              <a:gd name="connsiteY3" fmla="*/ 1356157 h 13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585" h="1356157">
                <a:moveTo>
                  <a:pt x="0" y="118473"/>
                </a:moveTo>
                <a:lnTo>
                  <a:pt x="1938961" y="0"/>
                </a:lnTo>
                <a:lnTo>
                  <a:pt x="2014585" y="1237684"/>
                </a:lnTo>
                <a:lnTo>
                  <a:pt x="75624" y="135615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4" hasCustomPrompt="1"/>
          </p:nvPr>
        </p:nvSpPr>
        <p:spPr>
          <a:xfrm rot="20217248">
            <a:off x="2331794" y="1653435"/>
            <a:ext cx="2097011" cy="1499681"/>
          </a:xfrm>
          <a:custGeom>
            <a:avLst/>
            <a:gdLst>
              <a:gd name="connsiteX0" fmla="*/ 2097011 w 2097011"/>
              <a:gd name="connsiteY0" fmla="*/ 271895 h 1499681"/>
              <a:gd name="connsiteX1" fmla="*/ 1923455 w 2097011"/>
              <a:gd name="connsiteY1" fmla="*/ 1499681 h 1499681"/>
              <a:gd name="connsiteX2" fmla="*/ 0 w 2097011"/>
              <a:gd name="connsiteY2" fmla="*/ 1227786 h 1499681"/>
              <a:gd name="connsiteX3" fmla="*/ 173556 w 2097011"/>
              <a:gd name="connsiteY3" fmla="*/ 0 h 149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011" h="1499681">
                <a:moveTo>
                  <a:pt x="2097011" y="271895"/>
                </a:moveTo>
                <a:lnTo>
                  <a:pt x="1923455" y="1499681"/>
                </a:lnTo>
                <a:lnTo>
                  <a:pt x="0" y="1227786"/>
                </a:lnTo>
                <a:lnTo>
                  <a:pt x="173556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4313813" y="3042177"/>
            <a:ext cx="1942577" cy="1239992"/>
          </a:xfrm>
          <a:custGeom>
            <a:avLst/>
            <a:gdLst>
              <a:gd name="connsiteX0" fmla="*/ 0 w 1942577"/>
              <a:gd name="connsiteY0" fmla="*/ 0 h 1239992"/>
              <a:gd name="connsiteX1" fmla="*/ 1942577 w 1942577"/>
              <a:gd name="connsiteY1" fmla="*/ 0 h 1239992"/>
              <a:gd name="connsiteX2" fmla="*/ 1942577 w 1942577"/>
              <a:gd name="connsiteY2" fmla="*/ 1239992 h 1239992"/>
              <a:gd name="connsiteX3" fmla="*/ 0 w 1942577"/>
              <a:gd name="connsiteY3" fmla="*/ 1239992 h 1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2">
                <a:moveTo>
                  <a:pt x="0" y="0"/>
                </a:moveTo>
                <a:lnTo>
                  <a:pt x="1942577" y="0"/>
                </a:lnTo>
                <a:lnTo>
                  <a:pt x="1942577" y="1239992"/>
                </a:lnTo>
                <a:lnTo>
                  <a:pt x="0" y="12399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6" hasCustomPrompt="1"/>
          </p:nvPr>
        </p:nvSpPr>
        <p:spPr>
          <a:xfrm rot="20700000">
            <a:off x="6565146" y="1783279"/>
            <a:ext cx="1942577" cy="1239993"/>
          </a:xfrm>
          <a:custGeom>
            <a:avLst/>
            <a:gdLst>
              <a:gd name="connsiteX0" fmla="*/ 1942577 w 1942577"/>
              <a:gd name="connsiteY0" fmla="*/ 0 h 1239993"/>
              <a:gd name="connsiteX1" fmla="*/ 1942577 w 1942577"/>
              <a:gd name="connsiteY1" fmla="*/ 1239993 h 1239993"/>
              <a:gd name="connsiteX2" fmla="*/ 0 w 1942577"/>
              <a:gd name="connsiteY2" fmla="*/ 1239992 h 1239993"/>
              <a:gd name="connsiteX3" fmla="*/ 0 w 1942577"/>
              <a:gd name="connsiteY3" fmla="*/ 0 h 12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3">
                <a:moveTo>
                  <a:pt x="1942577" y="0"/>
                </a:moveTo>
                <a:lnTo>
                  <a:pt x="1942577" y="1239993"/>
                </a:lnTo>
                <a:lnTo>
                  <a:pt x="0" y="12399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95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2507364"/>
            <a:ext cx="2819400" cy="227418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247900" y="1581150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2895549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27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61283" y="3454488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151963" y="2001476"/>
            <a:ext cx="212852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013783" y="1252220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844363" y="2566619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535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381000" y="2188846"/>
            <a:ext cx="2286000" cy="1475104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39232" y="2345821"/>
            <a:ext cx="5208208" cy="2661788"/>
          </a:xfrm>
          <a:custGeom>
            <a:avLst/>
            <a:gdLst>
              <a:gd name="connsiteX0" fmla="*/ 0 w 5208208"/>
              <a:gd name="connsiteY0" fmla="*/ 0 h 2661788"/>
              <a:gd name="connsiteX1" fmla="*/ 5208208 w 5208208"/>
              <a:gd name="connsiteY1" fmla="*/ 0 h 2661788"/>
              <a:gd name="connsiteX2" fmla="*/ 5208208 w 5208208"/>
              <a:gd name="connsiteY2" fmla="*/ 2617229 h 2661788"/>
              <a:gd name="connsiteX3" fmla="*/ 5161906 w 5208208"/>
              <a:gd name="connsiteY3" fmla="*/ 2661788 h 2661788"/>
              <a:gd name="connsiteX4" fmla="*/ 3804458 w 5208208"/>
              <a:gd name="connsiteY4" fmla="*/ 2661788 h 2661788"/>
              <a:gd name="connsiteX5" fmla="*/ 1184878 w 5208208"/>
              <a:gd name="connsiteY5" fmla="*/ 2661788 h 2661788"/>
              <a:gd name="connsiteX6" fmla="*/ 46302 w 5208208"/>
              <a:gd name="connsiteY6" fmla="*/ 2661788 h 2661788"/>
              <a:gd name="connsiteX7" fmla="*/ 0 w 5208208"/>
              <a:gd name="connsiteY7" fmla="*/ 2617229 h 26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208" h="2661788">
                <a:moveTo>
                  <a:pt x="0" y="0"/>
                </a:moveTo>
                <a:lnTo>
                  <a:pt x="5208208" y="0"/>
                </a:lnTo>
                <a:lnTo>
                  <a:pt x="5208208" y="2617229"/>
                </a:lnTo>
                <a:cubicBezTo>
                  <a:pt x="5208208" y="2641839"/>
                  <a:pt x="5187478" y="2661788"/>
                  <a:pt x="5161906" y="2661788"/>
                </a:cubicBezTo>
                <a:lnTo>
                  <a:pt x="3804458" y="2661788"/>
                </a:lnTo>
                <a:lnTo>
                  <a:pt x="1184878" y="2661788"/>
                </a:lnTo>
                <a:lnTo>
                  <a:pt x="46302" y="2661788"/>
                </a:lnTo>
                <a:cubicBezTo>
                  <a:pt x="20730" y="2661788"/>
                  <a:pt x="0" y="2641839"/>
                  <a:pt x="0" y="261722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6477000" y="3332733"/>
            <a:ext cx="2667000" cy="1674877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486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454238"/>
            <a:ext cx="2653363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381000" y="1454238"/>
            <a:ext cx="2653363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66428" y="2876550"/>
            <a:ext cx="3810000" cy="1917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47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77305" y="1548611"/>
            <a:ext cx="3072828" cy="307282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91440" bIns="1005840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513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690109" y="1650681"/>
            <a:ext cx="1362982" cy="1362982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4751310" y="1637035"/>
            <a:ext cx="1749400" cy="17494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2523851" y="2688325"/>
            <a:ext cx="1949908" cy="1949908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6998928" y="3277977"/>
            <a:ext cx="1508572" cy="1508572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081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0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18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2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11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2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2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3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0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0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4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30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0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1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2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3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4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5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6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7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8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9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0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1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3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5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6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9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1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2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3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4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5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6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7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8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9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0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2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3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4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5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6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8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9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0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1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2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3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4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5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6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8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0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2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3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6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690109" y="1650681"/>
            <a:ext cx="1362982" cy="1362982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4751310" y="1637035"/>
            <a:ext cx="1749400" cy="17494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2523851" y="2688325"/>
            <a:ext cx="1949908" cy="1949908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6998928" y="3277977"/>
            <a:ext cx="1508572" cy="1508572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91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873692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120037" y="2932662"/>
            <a:ext cx="1629326" cy="17768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627346" y="293189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81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2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2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3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4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5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4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7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98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299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0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1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2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3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5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79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0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1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2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3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4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5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6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2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3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4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6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98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0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1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99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0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1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2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3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873692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120037" y="2932662"/>
            <a:ext cx="1629326" cy="17768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9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627346" y="293189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027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118563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626854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72708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47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  <a:effectLst/>
        </p:grpSpPr>
        <p:grpSp>
          <p:nvGrpSpPr>
            <p:cNvPr id="196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8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9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6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4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6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7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8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301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02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3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2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3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4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5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9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3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4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5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7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8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9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0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0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6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9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1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2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2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4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5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3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0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1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2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3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118563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626854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72708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128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381000" y="1597225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381000" y="3416700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3090750" y="1449475"/>
            <a:ext cx="1507950" cy="15079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6096000" y="1597225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6096000" y="3416700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3090750" y="3268950"/>
            <a:ext cx="1507950" cy="15079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319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4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6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0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7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8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4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6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0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2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3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1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2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3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0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1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708015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708015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3957477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7206938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7206938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3957477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397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571999" y="1420179"/>
            <a:ext cx="4572001" cy="3352800"/>
          </a:xfrm>
          <a:custGeom>
            <a:avLst/>
            <a:gdLst>
              <a:gd name="connsiteX0" fmla="*/ 0 w 4572001"/>
              <a:gd name="connsiteY0" fmla="*/ 0 h 3352800"/>
              <a:gd name="connsiteX1" fmla="*/ 4572001 w 4572001"/>
              <a:gd name="connsiteY1" fmla="*/ 0 h 3352800"/>
              <a:gd name="connsiteX2" fmla="*/ 4572001 w 4572001"/>
              <a:gd name="connsiteY2" fmla="*/ 3352800 h 3352800"/>
              <a:gd name="connsiteX3" fmla="*/ 0 w 457200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3352800">
                <a:moveTo>
                  <a:pt x="0" y="0"/>
                </a:moveTo>
                <a:lnTo>
                  <a:pt x="4572001" y="0"/>
                </a:lnTo>
                <a:lnTo>
                  <a:pt x="457200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353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508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2881768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5008451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713513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75508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881768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08451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713513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344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777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867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35001"/>
            <a:ext cx="9144000" cy="387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76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-1" y="-3"/>
            <a:ext cx="9144000" cy="5143502"/>
          </a:xfrm>
          <a:custGeom>
            <a:avLst/>
            <a:gdLst>
              <a:gd name="connsiteX0" fmla="*/ 4572000 w 9144000"/>
              <a:gd name="connsiteY0" fmla="*/ 880112 h 5143502"/>
              <a:gd name="connsiteX1" fmla="*/ 7124353 w 9144000"/>
              <a:gd name="connsiteY1" fmla="*/ 5143502 h 5143502"/>
              <a:gd name="connsiteX2" fmla="*/ 2019647 w 9144000"/>
              <a:gd name="connsiteY2" fmla="*/ 5143502 h 5143502"/>
              <a:gd name="connsiteX3" fmla="*/ 7086600 w 9144000"/>
              <a:gd name="connsiteY3" fmla="*/ 0 h 5143502"/>
              <a:gd name="connsiteX4" fmla="*/ 9144000 w 9144000"/>
              <a:gd name="connsiteY4" fmla="*/ 0 h 5143502"/>
              <a:gd name="connsiteX5" fmla="*/ 9144000 w 9144000"/>
              <a:gd name="connsiteY5" fmla="*/ 1999674 h 5143502"/>
              <a:gd name="connsiteX6" fmla="*/ 9144000 w 9144000"/>
              <a:gd name="connsiteY6" fmla="*/ 2343151 h 5143502"/>
              <a:gd name="connsiteX7" fmla="*/ 9144000 w 9144000"/>
              <a:gd name="connsiteY7" fmla="*/ 5143502 h 5143502"/>
              <a:gd name="connsiteX8" fmla="*/ 7315157 w 9144000"/>
              <a:gd name="connsiteY8" fmla="*/ 5143502 h 5143502"/>
              <a:gd name="connsiteX9" fmla="*/ 4572000 w 9144000"/>
              <a:gd name="connsiteY9" fmla="*/ 546184 h 5143502"/>
              <a:gd name="connsiteX10" fmla="*/ 1828844 w 9144000"/>
              <a:gd name="connsiteY10" fmla="*/ 5143502 h 5143502"/>
              <a:gd name="connsiteX11" fmla="*/ 1 w 9144000"/>
              <a:gd name="connsiteY11" fmla="*/ 5143502 h 5143502"/>
              <a:gd name="connsiteX12" fmla="*/ 1 w 9144000"/>
              <a:gd name="connsiteY12" fmla="*/ 2343153 h 5143502"/>
              <a:gd name="connsiteX13" fmla="*/ 0 w 9144000"/>
              <a:gd name="connsiteY13" fmla="*/ 2343153 h 5143502"/>
              <a:gd name="connsiteX14" fmla="*/ 0 w 9144000"/>
              <a:gd name="connsiteY14" fmla="*/ 2 h 5143502"/>
              <a:gd name="connsiteX15" fmla="*/ 1193178 w 9144000"/>
              <a:gd name="connsiteY15" fmla="*/ 2 h 5143502"/>
              <a:gd name="connsiteX16" fmla="*/ 1193178 w 9144000"/>
              <a:gd name="connsiteY16" fmla="*/ 1 h 5143502"/>
              <a:gd name="connsiteX17" fmla="*/ 4246100 w 9144000"/>
              <a:gd name="connsiteY17" fmla="*/ 1 h 5143502"/>
              <a:gd name="connsiteX18" fmla="*/ 7086600 w 9144000"/>
              <a:gd name="connsiteY18" fmla="*/ 1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5143502">
                <a:moveTo>
                  <a:pt x="4572000" y="880112"/>
                </a:moveTo>
                <a:lnTo>
                  <a:pt x="7124353" y="5143502"/>
                </a:lnTo>
                <a:lnTo>
                  <a:pt x="2019647" y="5143502"/>
                </a:lnTo>
                <a:close/>
                <a:moveTo>
                  <a:pt x="7086600" y="0"/>
                </a:moveTo>
                <a:lnTo>
                  <a:pt x="9144000" y="0"/>
                </a:lnTo>
                <a:lnTo>
                  <a:pt x="9144000" y="1999674"/>
                </a:lnTo>
                <a:lnTo>
                  <a:pt x="9144000" y="2343151"/>
                </a:lnTo>
                <a:lnTo>
                  <a:pt x="9144000" y="5143502"/>
                </a:lnTo>
                <a:lnTo>
                  <a:pt x="7315157" y="5143502"/>
                </a:lnTo>
                <a:lnTo>
                  <a:pt x="4572000" y="546184"/>
                </a:lnTo>
                <a:lnTo>
                  <a:pt x="1828844" y="5143502"/>
                </a:lnTo>
                <a:lnTo>
                  <a:pt x="1" y="5143502"/>
                </a:lnTo>
                <a:lnTo>
                  <a:pt x="1" y="2343153"/>
                </a:lnTo>
                <a:lnTo>
                  <a:pt x="0" y="2343153"/>
                </a:lnTo>
                <a:lnTo>
                  <a:pt x="0" y="2"/>
                </a:lnTo>
                <a:lnTo>
                  <a:pt x="1193178" y="2"/>
                </a:lnTo>
                <a:lnTo>
                  <a:pt x="1193178" y="1"/>
                </a:lnTo>
                <a:lnTo>
                  <a:pt x="4246100" y="1"/>
                </a:lnTo>
                <a:lnTo>
                  <a:pt x="7086600" y="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100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685800" y="898981"/>
            <a:ext cx="3345544" cy="33455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bIns="91440" anchor="b"/>
          <a:lstStyle>
            <a:lvl1pPr algn="ctr" rtl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857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5631" y="1385888"/>
            <a:ext cx="3794895" cy="34099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19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88843" y="1466659"/>
            <a:ext cx="3960522" cy="322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521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6300" y="1400175"/>
            <a:ext cx="4063063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400175"/>
            <a:ext cx="4064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04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387819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2479910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6664091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237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203105" y="1400175"/>
            <a:ext cx="2724151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2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967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3809998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593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4234" r:id="rId2"/>
    <p:sldLayoutId id="2147483959" r:id="rId3"/>
    <p:sldLayoutId id="2147484180" r:id="rId4"/>
    <p:sldLayoutId id="2147484181" r:id="rId5"/>
    <p:sldLayoutId id="2147484096" r:id="rId6"/>
    <p:sldLayoutId id="2147484184" r:id="rId7"/>
    <p:sldLayoutId id="2147484122" r:id="rId8"/>
    <p:sldLayoutId id="2147484176" r:id="rId9"/>
    <p:sldLayoutId id="2147484175" r:id="rId10"/>
    <p:sldLayoutId id="2147484182" r:id="rId11"/>
    <p:sldLayoutId id="2147484183" r:id="rId12"/>
    <p:sldLayoutId id="2147484194" r:id="rId13"/>
    <p:sldLayoutId id="2147484237" r:id="rId14"/>
    <p:sldLayoutId id="2147484256" r:id="rId15"/>
    <p:sldLayoutId id="2147484258" r:id="rId16"/>
    <p:sldLayoutId id="2147484238" r:id="rId17"/>
    <p:sldLayoutId id="2147484195" r:id="rId18"/>
    <p:sldLayoutId id="2147484196" r:id="rId19"/>
    <p:sldLayoutId id="2147484197" r:id="rId20"/>
    <p:sldLayoutId id="2147484239" r:id="rId21"/>
    <p:sldLayoutId id="2147484235" r:id="rId22"/>
    <p:sldLayoutId id="2147484198" r:id="rId23"/>
    <p:sldLayoutId id="2147484214" r:id="rId24"/>
    <p:sldLayoutId id="2147484199" r:id="rId25"/>
    <p:sldLayoutId id="2147484200" r:id="rId26"/>
    <p:sldLayoutId id="2147484201" r:id="rId27"/>
    <p:sldLayoutId id="2147484206" r:id="rId28"/>
    <p:sldLayoutId id="2147484202" r:id="rId29"/>
    <p:sldLayoutId id="2147484222" r:id="rId30"/>
    <p:sldLayoutId id="2147484204" r:id="rId31"/>
    <p:sldLayoutId id="2147484205" r:id="rId32"/>
    <p:sldLayoutId id="2147484207" r:id="rId33"/>
    <p:sldLayoutId id="2147484208" r:id="rId34"/>
    <p:sldLayoutId id="2147484233" r:id="rId35"/>
    <p:sldLayoutId id="2147484212" r:id="rId36"/>
    <p:sldLayoutId id="2147484213" r:id="rId37"/>
    <p:sldLayoutId id="2147484215" r:id="rId38"/>
    <p:sldLayoutId id="2147484216" r:id="rId39"/>
    <p:sldLayoutId id="2147484217" r:id="rId40"/>
    <p:sldLayoutId id="2147484243" r:id="rId41"/>
    <p:sldLayoutId id="2147484218" r:id="rId42"/>
    <p:sldLayoutId id="2147484232" r:id="rId43"/>
    <p:sldLayoutId id="2147484219" r:id="rId44"/>
    <p:sldLayoutId id="2147484231" r:id="rId45"/>
    <p:sldLayoutId id="2147484221" r:id="rId46"/>
    <p:sldLayoutId id="2147484230" r:id="rId47"/>
    <p:sldLayoutId id="2147484220" r:id="rId48"/>
    <p:sldLayoutId id="2147484105" r:id="rId49"/>
    <p:sldLayoutId id="2147484106" r:id="rId50"/>
    <p:sldLayoutId id="2147484223" r:id="rId51"/>
    <p:sldLayoutId id="2147484225" r:id="rId52"/>
    <p:sldLayoutId id="2147484224" r:id="rId53"/>
    <p:sldLayoutId id="2147484227" r:id="rId54"/>
    <p:sldLayoutId id="2147484236" r:id="rId55"/>
    <p:sldLayoutId id="2147484260" r:id="rId56"/>
    <p:sldLayoutId id="2147484242" r:id="rId5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6831097e056550925275ddd1ed395b3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3125" b="3125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 bwMode="auto">
          <a:xfrm>
            <a:off x="0" y="0"/>
            <a:ext cx="9144000" cy="5186578"/>
          </a:xfrm>
          <a:prstGeom prst="rect">
            <a:avLst/>
          </a:prstGeom>
          <a:solidFill>
            <a:schemeClr val="tx1">
              <a:lumMod val="90000"/>
              <a:lumOff val="10000"/>
              <a:alpha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28600" y="1900105"/>
            <a:ext cx="8839200" cy="92333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Организация и проведение государственной итоговой аттестации в СПО</a:t>
            </a:r>
            <a:endParaRPr lang="ru-RU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667564"/>
            <a:ext cx="8801100" cy="1541194"/>
            <a:chOff x="3048000" y="1733550"/>
            <a:chExt cx="3048000" cy="1752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48000" y="1733550"/>
              <a:ext cx="304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48000" y="3486150"/>
              <a:ext cx="304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2744586" y="3435846"/>
            <a:ext cx="3320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cap="all" dirty="0" smtClean="0">
                <a:solidFill>
                  <a:schemeClr val="bg1"/>
                </a:solidFill>
              </a:rPr>
              <a:t>Методический семинар</a:t>
            </a:r>
            <a:endParaRPr lang="en-US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829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консультанта ВКР</a:t>
            </a:r>
            <a:endParaRPr lang="en-US" dirty="0"/>
          </a:p>
        </p:txBody>
      </p:sp>
      <p:pic>
        <p:nvPicPr>
          <p:cNvPr id="30" name="Рисунок 29" descr="EINtCmSWkAEEUKR.jpg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/>
          <a:srcRect l="29880" r="29880"/>
          <a:stretch>
            <a:fillRect/>
          </a:stretch>
        </p:blipFill>
        <p:spPr>
          <a:xfrm>
            <a:off x="6948264" y="1491630"/>
            <a:ext cx="1668026" cy="3106698"/>
          </a:xfrm>
        </p:spPr>
      </p:pic>
      <p:sp>
        <p:nvSpPr>
          <p:cNvPr id="23" name="Rectangle 372"/>
          <p:cNvSpPr>
            <a:spLocks noChangeArrowheads="1"/>
          </p:cNvSpPr>
          <p:nvPr/>
        </p:nvSpPr>
        <p:spPr bwMode="auto">
          <a:xfrm>
            <a:off x="6335439" y="3053548"/>
            <a:ext cx="383894" cy="3383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19"/>
          <p:cNvSpPr>
            <a:spLocks/>
          </p:cNvSpPr>
          <p:nvPr/>
        </p:nvSpPr>
        <p:spPr bwMode="auto">
          <a:xfrm>
            <a:off x="6480696" y="3565439"/>
            <a:ext cx="366385" cy="218737"/>
          </a:xfrm>
          <a:custGeom>
            <a:avLst/>
            <a:gdLst>
              <a:gd name="T0" fmla="*/ 1124 w 1129"/>
              <a:gd name="T1" fmla="*/ 0 h 389"/>
              <a:gd name="T2" fmla="*/ 1129 w 1129"/>
              <a:gd name="T3" fmla="*/ 4 h 389"/>
              <a:gd name="T4" fmla="*/ 745 w 1129"/>
              <a:gd name="T5" fmla="*/ 389 h 389"/>
              <a:gd name="T6" fmla="*/ 0 w 1129"/>
              <a:gd name="T7" fmla="*/ 389 h 389"/>
              <a:gd name="T8" fmla="*/ 0 w 1129"/>
              <a:gd name="T9" fmla="*/ 381 h 389"/>
              <a:gd name="T10" fmla="*/ 743 w 1129"/>
              <a:gd name="T11" fmla="*/ 381 h 389"/>
              <a:gd name="T12" fmla="*/ 1124 w 1129"/>
              <a:gd name="T13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" h="389">
                <a:moveTo>
                  <a:pt x="1124" y="0"/>
                </a:moveTo>
                <a:lnTo>
                  <a:pt x="1129" y="4"/>
                </a:lnTo>
                <a:lnTo>
                  <a:pt x="745" y="389"/>
                </a:lnTo>
                <a:lnTo>
                  <a:pt x="0" y="389"/>
                </a:lnTo>
                <a:lnTo>
                  <a:pt x="0" y="381"/>
                </a:lnTo>
                <a:lnTo>
                  <a:pt x="743" y="381"/>
                </a:lnTo>
                <a:lnTo>
                  <a:pt x="112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09"/>
          <p:cNvSpPr>
            <a:spLocks/>
          </p:cNvSpPr>
          <p:nvPr/>
        </p:nvSpPr>
        <p:spPr bwMode="auto">
          <a:xfrm>
            <a:off x="6471617" y="2326303"/>
            <a:ext cx="366385" cy="217611"/>
          </a:xfrm>
          <a:custGeom>
            <a:avLst/>
            <a:gdLst>
              <a:gd name="T0" fmla="*/ 0 w 1129"/>
              <a:gd name="T1" fmla="*/ 0 h 387"/>
              <a:gd name="T2" fmla="*/ 746 w 1129"/>
              <a:gd name="T3" fmla="*/ 0 h 387"/>
              <a:gd name="T4" fmla="*/ 1129 w 1129"/>
              <a:gd name="T5" fmla="*/ 383 h 387"/>
              <a:gd name="T6" fmla="*/ 1125 w 1129"/>
              <a:gd name="T7" fmla="*/ 387 h 387"/>
              <a:gd name="T8" fmla="*/ 744 w 1129"/>
              <a:gd name="T9" fmla="*/ 6 h 387"/>
              <a:gd name="T10" fmla="*/ 0 w 1129"/>
              <a:gd name="T11" fmla="*/ 6 h 387"/>
              <a:gd name="T12" fmla="*/ 0 w 1129"/>
              <a:gd name="T13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" h="387">
                <a:moveTo>
                  <a:pt x="0" y="0"/>
                </a:moveTo>
                <a:lnTo>
                  <a:pt x="746" y="0"/>
                </a:lnTo>
                <a:lnTo>
                  <a:pt x="1129" y="383"/>
                </a:lnTo>
                <a:lnTo>
                  <a:pt x="1125" y="387"/>
                </a:lnTo>
                <a:lnTo>
                  <a:pt x="744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49287" y="2124861"/>
            <a:ext cx="545742" cy="5457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730930" y="2776422"/>
            <a:ext cx="545742" cy="5457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49287" y="3437277"/>
            <a:ext cx="545742" cy="5457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Freeform 103"/>
          <p:cNvSpPr>
            <a:spLocks noEditPoints="1"/>
          </p:cNvSpPr>
          <p:nvPr/>
        </p:nvSpPr>
        <p:spPr bwMode="auto">
          <a:xfrm>
            <a:off x="6093753" y="3521069"/>
            <a:ext cx="256811" cy="378156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01"/>
          <p:cNvSpPr>
            <a:spLocks noChangeAspect="1" noEditPoints="1"/>
          </p:cNvSpPr>
          <p:nvPr/>
        </p:nvSpPr>
        <p:spPr bwMode="auto">
          <a:xfrm>
            <a:off x="5823591" y="2929877"/>
            <a:ext cx="360421" cy="238833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5"/>
          <p:cNvSpPr>
            <a:spLocks noChangeAspect="1" noEditPoints="1"/>
          </p:cNvSpPr>
          <p:nvPr/>
        </p:nvSpPr>
        <p:spPr bwMode="auto">
          <a:xfrm>
            <a:off x="6070880" y="2284273"/>
            <a:ext cx="302556" cy="226916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Inhaltsplatzhalter 4"/>
          <p:cNvSpPr txBox="1">
            <a:spLocks/>
          </p:cNvSpPr>
          <p:nvPr/>
        </p:nvSpPr>
        <p:spPr>
          <a:xfrm>
            <a:off x="683568" y="1419622"/>
            <a:ext cx="5760640" cy="5852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accent1"/>
                </a:solidFill>
                <a:latin typeface="+mj-lt"/>
              </a:rPr>
              <a:t>Руководство </a:t>
            </a:r>
            <a:r>
              <a:rPr lang="ru-RU" sz="1200" b="1" dirty="0" smtClean="0">
                <a:solidFill>
                  <a:schemeClr val="accent1"/>
                </a:solidFill>
                <a:latin typeface="+mj-lt"/>
              </a:rPr>
              <a:t>разработкой индивидуального плана подготовки и выполнения ВКР в части содержания консультируемого вопроса</a:t>
            </a:r>
            <a:r>
              <a:rPr lang="ru-RU" sz="1200" dirty="0" smtClean="0"/>
              <a:t>; </a:t>
            </a:r>
          </a:p>
          <a:p>
            <a:pPr marL="0" indent="0" algn="r"/>
            <a:endParaRPr lang="en-US" sz="9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1" name="Inhaltsplatzhalter 4"/>
          <p:cNvSpPr txBox="1">
            <a:spLocks/>
          </p:cNvSpPr>
          <p:nvPr/>
        </p:nvSpPr>
        <p:spPr>
          <a:xfrm>
            <a:off x="395536" y="2571750"/>
            <a:ext cx="5256584" cy="92127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Оказание </a:t>
            </a:r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помощи обучающемуся в подборе необходимой литературы в части содержания консультируемого </a:t>
            </a:r>
            <a:r>
              <a:rPr lang="ru-RU" sz="1200" dirty="0" smtClean="0"/>
              <a:t>вопроса; </a:t>
            </a:r>
          </a:p>
          <a:p>
            <a:pPr marL="0" indent="0" algn="r"/>
            <a:endParaRPr lang="en-US" sz="1200" b="1" dirty="0" smtClean="0">
              <a:solidFill>
                <a:schemeClr val="accent2"/>
              </a:solidFill>
              <a:latin typeface="+mj-lt"/>
            </a:endParaRPr>
          </a:p>
          <a:p>
            <a:pPr marL="0" indent="0" algn="r"/>
            <a:endParaRPr lang="ru-RU" sz="1200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3" name="Inhaltsplatzhalter 4"/>
          <p:cNvSpPr txBox="1">
            <a:spLocks/>
          </p:cNvSpPr>
          <p:nvPr/>
        </p:nvSpPr>
        <p:spPr>
          <a:xfrm>
            <a:off x="755576" y="3723878"/>
            <a:ext cx="5163578" cy="87972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accent3"/>
                </a:solidFill>
                <a:latin typeface="+mj-lt"/>
              </a:rPr>
              <a:t>Контроль </a:t>
            </a:r>
            <a:r>
              <a:rPr lang="ru-RU" sz="1200" b="1" dirty="0" smtClean="0">
                <a:solidFill>
                  <a:schemeClr val="accent3"/>
                </a:solidFill>
                <a:latin typeface="+mj-lt"/>
              </a:rPr>
              <a:t>хода выполнения ВКР в части содержания консультируемого вопроса </a:t>
            </a:r>
          </a:p>
          <a:p>
            <a:pPr marL="0" indent="0" algn="r"/>
            <a:endParaRPr lang="ru-RU" sz="1200" b="1" dirty="0" smtClean="0">
              <a:solidFill>
                <a:schemeClr val="accent3"/>
              </a:solidFill>
              <a:latin typeface="+mj-lt"/>
            </a:endParaRPr>
          </a:p>
          <a:p>
            <a:pPr marL="0" indent="0" algn="r"/>
            <a:endParaRPr lang="en-US" sz="9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699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ef4f6c66733109432560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34175" b="34175"/>
          <a:stretch>
            <a:fillRect/>
          </a:stretch>
        </p:blipFill>
        <p:spPr/>
      </p:pic>
      <p:sp>
        <p:nvSpPr>
          <p:cNvPr id="14" name="Rounded Rectangle 13"/>
          <p:cNvSpPr/>
          <p:nvPr/>
        </p:nvSpPr>
        <p:spPr bwMode="auto">
          <a:xfrm>
            <a:off x="0" y="0"/>
            <a:ext cx="9144000" cy="2894693"/>
          </a:xfrm>
          <a:prstGeom prst="roundRect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/>
          </a:p>
        </p:txBody>
      </p:sp>
      <p:pic>
        <p:nvPicPr>
          <p:cNvPr id="9" name="Рисунок 8" descr="46831097e056550925275ddd1ed395b3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23670" r="23670"/>
          <a:stretch>
            <a:fillRect/>
          </a:stretch>
        </p:blipFill>
        <p:spPr/>
      </p:pic>
      <p:sp>
        <p:nvSpPr>
          <p:cNvPr id="10" name="ZoneTexte 13"/>
          <p:cNvSpPr txBox="1"/>
          <p:nvPr/>
        </p:nvSpPr>
        <p:spPr>
          <a:xfrm>
            <a:off x="3491880" y="2931790"/>
            <a:ext cx="554461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Структура </a:t>
            </a:r>
            <a:r>
              <a:rPr lang="ru-RU" b="1" dirty="0" smtClean="0">
                <a:solidFill>
                  <a:schemeClr val="accent1"/>
                </a:solidFill>
              </a:rPr>
              <a:t>и содержание выпускной квалификационной работы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Требования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к содержанию, объему и структуре ВКР определяются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ОО.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Объем ВКР определяется исходя из специфики специальности.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При выполнении ВКР в форме опытных образцов изделий, продуктов и пр., а также при творческих работах, количество листов расчетно-пояснительной записки должно быть уменьшено без снижения общего качества ВКР.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Решение о формате оформления ВКР принимается в соответствии с принятыми в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ОО локальными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нормативными документами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. Требования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к оформлению ВКР должны соответствовать требованиями ЕСТД и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ЕСКД,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ГОСТ 7.32.-2001, ГОСТ 7.1.-2003, ГОСТ 7.82.-2001 и/или другим нормативным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документам. </a:t>
            </a:r>
            <a:endParaRPr lang="fr-CA" sz="105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759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00049" y="2621197"/>
            <a:ext cx="4218384" cy="2187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6491" y="2808255"/>
            <a:ext cx="3957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Рецензирование выпускных квалификационных работ</a:t>
            </a:r>
            <a:endParaRPr lang="en-US" sz="2100" b="1" cap="all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8104" y="339502"/>
            <a:ext cx="3479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Выполненные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ВКР рецензируются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специалистами по тематике ВКР из государственных органов власти, сферы труда и образования, научно-исследовательских институтов и др.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22119" y="1203598"/>
            <a:ext cx="3479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Рецензенты ВКР определяются не позднее чем за месяц до защиты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8104" y="1995686"/>
            <a:ext cx="3479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Рецензия должна включать: </a:t>
            </a:r>
          </a:p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заключение о соответствии ВКР заявленной теме и заданию на нее; </a:t>
            </a:r>
          </a:p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оценку качества выполнения каждого раздела ВКР; </a:t>
            </a:r>
          </a:p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оценку степени разработки поставленных вопросов и практической значимости работы; </a:t>
            </a:r>
          </a:p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общую оценку качества выполнения ВКР. </a:t>
            </a:r>
            <a:endPara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2119" y="3363838"/>
            <a:ext cx="3479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Содержание рецензии доводится до сведения обучающегося не позднее чем за день до защиты работы. Внесение изменений в ВКР после получения рецензии не допускается.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43473" y="334872"/>
            <a:ext cx="557213" cy="5572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4943473" y="1209918"/>
            <a:ext cx="557213" cy="5572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Oval 28"/>
          <p:cNvSpPr/>
          <p:nvPr/>
        </p:nvSpPr>
        <p:spPr>
          <a:xfrm>
            <a:off x="4943473" y="2022301"/>
            <a:ext cx="557213" cy="5572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Oval 29"/>
          <p:cNvSpPr/>
          <p:nvPr/>
        </p:nvSpPr>
        <p:spPr>
          <a:xfrm>
            <a:off x="4943473" y="3435846"/>
            <a:ext cx="557213" cy="5572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5012146" y="3590422"/>
            <a:ext cx="419867" cy="248063"/>
          </a:xfrm>
          <a:custGeom>
            <a:avLst/>
            <a:gdLst>
              <a:gd name="T0" fmla="*/ 1537 w 3353"/>
              <a:gd name="T1" fmla="*/ 1264 h 1982"/>
              <a:gd name="T2" fmla="*/ 1848 w 3353"/>
              <a:gd name="T3" fmla="*/ 1122 h 1982"/>
              <a:gd name="T4" fmla="*/ 1868 w 3353"/>
              <a:gd name="T5" fmla="*/ 1021 h 1982"/>
              <a:gd name="T6" fmla="*/ 1486 w 3353"/>
              <a:gd name="T7" fmla="*/ 874 h 1982"/>
              <a:gd name="T8" fmla="*/ 1537 w 3353"/>
              <a:gd name="T9" fmla="*/ 687 h 1982"/>
              <a:gd name="T10" fmla="*/ 1676 w 3353"/>
              <a:gd name="T11" fmla="*/ 401 h 1982"/>
              <a:gd name="T12" fmla="*/ 1481 w 3353"/>
              <a:gd name="T13" fmla="*/ 773 h 1982"/>
              <a:gd name="T14" fmla="*/ 1481 w 3353"/>
              <a:gd name="T15" fmla="*/ 1209 h 1982"/>
              <a:gd name="T16" fmla="*/ 1676 w 3353"/>
              <a:gd name="T17" fmla="*/ 1581 h 1982"/>
              <a:gd name="T18" fmla="*/ 1871 w 3353"/>
              <a:gd name="T19" fmla="*/ 1209 h 1982"/>
              <a:gd name="T20" fmla="*/ 1871 w 3353"/>
              <a:gd name="T21" fmla="*/ 773 h 1982"/>
              <a:gd name="T22" fmla="*/ 1676 w 3353"/>
              <a:gd name="T23" fmla="*/ 401 h 1982"/>
              <a:gd name="T24" fmla="*/ 642 w 3353"/>
              <a:gd name="T25" fmla="*/ 160 h 1982"/>
              <a:gd name="T26" fmla="*/ 307 w 3353"/>
              <a:gd name="T27" fmla="*/ 404 h 1982"/>
              <a:gd name="T28" fmla="*/ 115 w 3353"/>
              <a:gd name="T29" fmla="*/ 774 h 1982"/>
              <a:gd name="T30" fmla="*/ 115 w 3353"/>
              <a:gd name="T31" fmla="*/ 1207 h 1982"/>
              <a:gd name="T32" fmla="*/ 307 w 3353"/>
              <a:gd name="T33" fmla="*/ 1578 h 1982"/>
              <a:gd name="T34" fmla="*/ 642 w 3353"/>
              <a:gd name="T35" fmla="*/ 1822 h 1982"/>
              <a:gd name="T36" fmla="*/ 1065 w 3353"/>
              <a:gd name="T37" fmla="*/ 1891 h 1982"/>
              <a:gd name="T38" fmla="*/ 1454 w 3353"/>
              <a:gd name="T39" fmla="*/ 1766 h 1982"/>
              <a:gd name="T40" fmla="*/ 1492 w 3353"/>
              <a:gd name="T41" fmla="*/ 1474 h 1982"/>
              <a:gd name="T42" fmla="*/ 1368 w 3353"/>
              <a:gd name="T43" fmla="*/ 1065 h 1982"/>
              <a:gd name="T44" fmla="*/ 1432 w 3353"/>
              <a:gd name="T45" fmla="*/ 635 h 1982"/>
              <a:gd name="T46" fmla="*/ 1564 w 3353"/>
              <a:gd name="T47" fmla="*/ 292 h 1982"/>
              <a:gd name="T48" fmla="*/ 1203 w 3353"/>
              <a:gd name="T49" fmla="*/ 113 h 1982"/>
              <a:gd name="T50" fmla="*/ 2217 w 3353"/>
              <a:gd name="T51" fmla="*/ 99 h 1982"/>
              <a:gd name="T52" fmla="*/ 1842 w 3353"/>
              <a:gd name="T53" fmla="*/ 252 h 1982"/>
              <a:gd name="T54" fmla="*/ 1893 w 3353"/>
              <a:gd name="T55" fmla="*/ 569 h 1982"/>
              <a:gd name="T56" fmla="*/ 1988 w 3353"/>
              <a:gd name="T57" fmla="*/ 991 h 1982"/>
              <a:gd name="T58" fmla="*/ 1893 w 3353"/>
              <a:gd name="T59" fmla="*/ 1412 h 1982"/>
              <a:gd name="T60" fmla="*/ 1842 w 3353"/>
              <a:gd name="T61" fmla="*/ 1730 h 1982"/>
              <a:gd name="T62" fmla="*/ 2217 w 3353"/>
              <a:gd name="T63" fmla="*/ 1883 h 1982"/>
              <a:gd name="T64" fmla="*/ 2644 w 3353"/>
              <a:gd name="T65" fmla="*/ 1847 h 1982"/>
              <a:gd name="T66" fmla="*/ 2998 w 3353"/>
              <a:gd name="T67" fmla="*/ 1629 h 1982"/>
              <a:gd name="T68" fmla="*/ 3217 w 3353"/>
              <a:gd name="T69" fmla="*/ 1276 h 1982"/>
              <a:gd name="T70" fmla="*/ 3251 w 3353"/>
              <a:gd name="T71" fmla="*/ 845 h 1982"/>
              <a:gd name="T72" fmla="*/ 3089 w 3353"/>
              <a:gd name="T73" fmla="*/ 458 h 1982"/>
              <a:gd name="T74" fmla="*/ 2774 w 3353"/>
              <a:gd name="T75" fmla="*/ 190 h 1982"/>
              <a:gd name="T76" fmla="*/ 2359 w 3353"/>
              <a:gd name="T77" fmla="*/ 88 h 1982"/>
              <a:gd name="T78" fmla="*/ 1367 w 3353"/>
              <a:gd name="T79" fmla="*/ 73 h 1982"/>
              <a:gd name="T80" fmla="*/ 1732 w 3353"/>
              <a:gd name="T81" fmla="*/ 223 h 1982"/>
              <a:gd name="T82" fmla="*/ 2129 w 3353"/>
              <a:gd name="T83" fmla="*/ 26 h 1982"/>
              <a:gd name="T84" fmla="*/ 2598 w 3353"/>
              <a:gd name="T85" fmla="*/ 28 h 1982"/>
              <a:gd name="T86" fmla="*/ 3005 w 3353"/>
              <a:gd name="T87" fmla="*/ 238 h 1982"/>
              <a:gd name="T88" fmla="*/ 3274 w 3353"/>
              <a:gd name="T89" fmla="*/ 605 h 1982"/>
              <a:gd name="T90" fmla="*/ 3349 w 3353"/>
              <a:gd name="T91" fmla="*/ 1072 h 1982"/>
              <a:gd name="T92" fmla="*/ 3203 w 3353"/>
              <a:gd name="T93" fmla="*/ 1512 h 1982"/>
              <a:gd name="T94" fmla="*/ 2882 w 3353"/>
              <a:gd name="T95" fmla="*/ 1833 h 1982"/>
              <a:gd name="T96" fmla="*/ 2440 w 3353"/>
              <a:gd name="T97" fmla="*/ 1978 h 1982"/>
              <a:gd name="T98" fmla="*/ 1986 w 3353"/>
              <a:gd name="T99" fmla="*/ 1909 h 1982"/>
              <a:gd name="T100" fmla="*/ 1622 w 3353"/>
              <a:gd name="T101" fmla="*/ 1758 h 1982"/>
              <a:gd name="T102" fmla="*/ 1224 w 3353"/>
              <a:gd name="T103" fmla="*/ 1955 h 1982"/>
              <a:gd name="T104" fmla="*/ 755 w 3353"/>
              <a:gd name="T105" fmla="*/ 1954 h 1982"/>
              <a:gd name="T106" fmla="*/ 347 w 3353"/>
              <a:gd name="T107" fmla="*/ 1743 h 1982"/>
              <a:gd name="T108" fmla="*/ 78 w 3353"/>
              <a:gd name="T109" fmla="*/ 1377 h 1982"/>
              <a:gd name="T110" fmla="*/ 3 w 3353"/>
              <a:gd name="T111" fmla="*/ 910 h 1982"/>
              <a:gd name="T112" fmla="*/ 149 w 3353"/>
              <a:gd name="T113" fmla="*/ 470 h 1982"/>
              <a:gd name="T114" fmla="*/ 470 w 3353"/>
              <a:gd name="T115" fmla="*/ 149 h 1982"/>
              <a:gd name="T116" fmla="*/ 912 w 3353"/>
              <a:gd name="T117" fmla="*/ 3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53" h="1982">
                <a:moveTo>
                  <a:pt x="1615" y="1409"/>
                </a:moveTo>
                <a:lnTo>
                  <a:pt x="1747" y="1409"/>
                </a:lnTo>
                <a:lnTo>
                  <a:pt x="1747" y="1453"/>
                </a:lnTo>
                <a:lnTo>
                  <a:pt x="1615" y="1453"/>
                </a:lnTo>
                <a:lnTo>
                  <a:pt x="1615" y="1409"/>
                </a:lnTo>
                <a:close/>
                <a:moveTo>
                  <a:pt x="1537" y="1264"/>
                </a:moveTo>
                <a:lnTo>
                  <a:pt x="1799" y="1264"/>
                </a:lnTo>
                <a:lnTo>
                  <a:pt x="1799" y="1308"/>
                </a:lnTo>
                <a:lnTo>
                  <a:pt x="1537" y="1308"/>
                </a:lnTo>
                <a:lnTo>
                  <a:pt x="1537" y="1264"/>
                </a:lnTo>
                <a:close/>
                <a:moveTo>
                  <a:pt x="1504" y="1122"/>
                </a:moveTo>
                <a:lnTo>
                  <a:pt x="1848" y="1122"/>
                </a:lnTo>
                <a:lnTo>
                  <a:pt x="1848" y="1166"/>
                </a:lnTo>
                <a:lnTo>
                  <a:pt x="1504" y="1166"/>
                </a:lnTo>
                <a:lnTo>
                  <a:pt x="1504" y="1122"/>
                </a:lnTo>
                <a:close/>
                <a:moveTo>
                  <a:pt x="1486" y="976"/>
                </a:moveTo>
                <a:lnTo>
                  <a:pt x="1868" y="976"/>
                </a:lnTo>
                <a:lnTo>
                  <a:pt x="1868" y="1021"/>
                </a:lnTo>
                <a:lnTo>
                  <a:pt x="1486" y="1021"/>
                </a:lnTo>
                <a:lnTo>
                  <a:pt x="1486" y="976"/>
                </a:lnTo>
                <a:close/>
                <a:moveTo>
                  <a:pt x="1486" y="830"/>
                </a:moveTo>
                <a:lnTo>
                  <a:pt x="1855" y="830"/>
                </a:lnTo>
                <a:lnTo>
                  <a:pt x="1855" y="874"/>
                </a:lnTo>
                <a:lnTo>
                  <a:pt x="1486" y="874"/>
                </a:lnTo>
                <a:lnTo>
                  <a:pt x="1486" y="830"/>
                </a:lnTo>
                <a:close/>
                <a:moveTo>
                  <a:pt x="1537" y="687"/>
                </a:moveTo>
                <a:lnTo>
                  <a:pt x="1827" y="687"/>
                </a:lnTo>
                <a:lnTo>
                  <a:pt x="1827" y="732"/>
                </a:lnTo>
                <a:lnTo>
                  <a:pt x="1537" y="732"/>
                </a:lnTo>
                <a:lnTo>
                  <a:pt x="1537" y="687"/>
                </a:lnTo>
                <a:close/>
                <a:moveTo>
                  <a:pt x="1604" y="529"/>
                </a:moveTo>
                <a:lnTo>
                  <a:pt x="1736" y="529"/>
                </a:lnTo>
                <a:lnTo>
                  <a:pt x="1736" y="573"/>
                </a:lnTo>
                <a:lnTo>
                  <a:pt x="1604" y="573"/>
                </a:lnTo>
                <a:lnTo>
                  <a:pt x="1604" y="529"/>
                </a:lnTo>
                <a:close/>
                <a:moveTo>
                  <a:pt x="1676" y="401"/>
                </a:moveTo>
                <a:lnTo>
                  <a:pt x="1633" y="455"/>
                </a:lnTo>
                <a:lnTo>
                  <a:pt x="1593" y="513"/>
                </a:lnTo>
                <a:lnTo>
                  <a:pt x="1558" y="574"/>
                </a:lnTo>
                <a:lnTo>
                  <a:pt x="1527" y="638"/>
                </a:lnTo>
                <a:lnTo>
                  <a:pt x="1502" y="704"/>
                </a:lnTo>
                <a:lnTo>
                  <a:pt x="1481" y="773"/>
                </a:lnTo>
                <a:lnTo>
                  <a:pt x="1467" y="844"/>
                </a:lnTo>
                <a:lnTo>
                  <a:pt x="1458" y="916"/>
                </a:lnTo>
                <a:lnTo>
                  <a:pt x="1455" y="991"/>
                </a:lnTo>
                <a:lnTo>
                  <a:pt x="1458" y="1065"/>
                </a:lnTo>
                <a:lnTo>
                  <a:pt x="1467" y="1138"/>
                </a:lnTo>
                <a:lnTo>
                  <a:pt x="1481" y="1209"/>
                </a:lnTo>
                <a:lnTo>
                  <a:pt x="1502" y="1278"/>
                </a:lnTo>
                <a:lnTo>
                  <a:pt x="1527" y="1344"/>
                </a:lnTo>
                <a:lnTo>
                  <a:pt x="1558" y="1408"/>
                </a:lnTo>
                <a:lnTo>
                  <a:pt x="1593" y="1468"/>
                </a:lnTo>
                <a:lnTo>
                  <a:pt x="1633" y="1527"/>
                </a:lnTo>
                <a:lnTo>
                  <a:pt x="1676" y="1581"/>
                </a:lnTo>
                <a:lnTo>
                  <a:pt x="1721" y="1527"/>
                </a:lnTo>
                <a:lnTo>
                  <a:pt x="1760" y="1468"/>
                </a:lnTo>
                <a:lnTo>
                  <a:pt x="1795" y="1408"/>
                </a:lnTo>
                <a:lnTo>
                  <a:pt x="1826" y="1344"/>
                </a:lnTo>
                <a:lnTo>
                  <a:pt x="1850" y="1278"/>
                </a:lnTo>
                <a:lnTo>
                  <a:pt x="1871" y="1209"/>
                </a:lnTo>
                <a:lnTo>
                  <a:pt x="1886" y="1138"/>
                </a:lnTo>
                <a:lnTo>
                  <a:pt x="1895" y="1065"/>
                </a:lnTo>
                <a:lnTo>
                  <a:pt x="1898" y="991"/>
                </a:lnTo>
                <a:lnTo>
                  <a:pt x="1895" y="916"/>
                </a:lnTo>
                <a:lnTo>
                  <a:pt x="1886" y="844"/>
                </a:lnTo>
                <a:lnTo>
                  <a:pt x="1871" y="773"/>
                </a:lnTo>
                <a:lnTo>
                  <a:pt x="1850" y="704"/>
                </a:lnTo>
                <a:lnTo>
                  <a:pt x="1826" y="638"/>
                </a:lnTo>
                <a:lnTo>
                  <a:pt x="1795" y="574"/>
                </a:lnTo>
                <a:lnTo>
                  <a:pt x="1760" y="513"/>
                </a:lnTo>
                <a:lnTo>
                  <a:pt x="1721" y="455"/>
                </a:lnTo>
                <a:lnTo>
                  <a:pt x="1676" y="401"/>
                </a:lnTo>
                <a:close/>
                <a:moveTo>
                  <a:pt x="994" y="89"/>
                </a:moveTo>
                <a:lnTo>
                  <a:pt x="920" y="92"/>
                </a:lnTo>
                <a:lnTo>
                  <a:pt x="847" y="100"/>
                </a:lnTo>
                <a:lnTo>
                  <a:pt x="776" y="115"/>
                </a:lnTo>
                <a:lnTo>
                  <a:pt x="708" y="134"/>
                </a:lnTo>
                <a:lnTo>
                  <a:pt x="642" y="160"/>
                </a:lnTo>
                <a:lnTo>
                  <a:pt x="578" y="190"/>
                </a:lnTo>
                <a:lnTo>
                  <a:pt x="518" y="224"/>
                </a:lnTo>
                <a:lnTo>
                  <a:pt x="460" y="263"/>
                </a:lnTo>
                <a:lnTo>
                  <a:pt x="405" y="306"/>
                </a:lnTo>
                <a:lnTo>
                  <a:pt x="355" y="353"/>
                </a:lnTo>
                <a:lnTo>
                  <a:pt x="307" y="404"/>
                </a:lnTo>
                <a:lnTo>
                  <a:pt x="264" y="458"/>
                </a:lnTo>
                <a:lnTo>
                  <a:pt x="225" y="516"/>
                </a:lnTo>
                <a:lnTo>
                  <a:pt x="191" y="577"/>
                </a:lnTo>
                <a:lnTo>
                  <a:pt x="161" y="640"/>
                </a:lnTo>
                <a:lnTo>
                  <a:pt x="135" y="706"/>
                </a:lnTo>
                <a:lnTo>
                  <a:pt x="115" y="774"/>
                </a:lnTo>
                <a:lnTo>
                  <a:pt x="101" y="845"/>
                </a:lnTo>
                <a:lnTo>
                  <a:pt x="93" y="917"/>
                </a:lnTo>
                <a:lnTo>
                  <a:pt x="90" y="991"/>
                </a:lnTo>
                <a:lnTo>
                  <a:pt x="93" y="1065"/>
                </a:lnTo>
                <a:lnTo>
                  <a:pt x="101" y="1137"/>
                </a:lnTo>
                <a:lnTo>
                  <a:pt x="115" y="1207"/>
                </a:lnTo>
                <a:lnTo>
                  <a:pt x="135" y="1276"/>
                </a:lnTo>
                <a:lnTo>
                  <a:pt x="161" y="1342"/>
                </a:lnTo>
                <a:lnTo>
                  <a:pt x="191" y="1405"/>
                </a:lnTo>
                <a:lnTo>
                  <a:pt x="225" y="1466"/>
                </a:lnTo>
                <a:lnTo>
                  <a:pt x="264" y="1524"/>
                </a:lnTo>
                <a:lnTo>
                  <a:pt x="307" y="1578"/>
                </a:lnTo>
                <a:lnTo>
                  <a:pt x="355" y="1629"/>
                </a:lnTo>
                <a:lnTo>
                  <a:pt x="405" y="1676"/>
                </a:lnTo>
                <a:lnTo>
                  <a:pt x="460" y="1719"/>
                </a:lnTo>
                <a:lnTo>
                  <a:pt x="518" y="1758"/>
                </a:lnTo>
                <a:lnTo>
                  <a:pt x="578" y="1792"/>
                </a:lnTo>
                <a:lnTo>
                  <a:pt x="642" y="1822"/>
                </a:lnTo>
                <a:lnTo>
                  <a:pt x="708" y="1847"/>
                </a:lnTo>
                <a:lnTo>
                  <a:pt x="776" y="1867"/>
                </a:lnTo>
                <a:lnTo>
                  <a:pt x="847" y="1882"/>
                </a:lnTo>
                <a:lnTo>
                  <a:pt x="920" y="1890"/>
                </a:lnTo>
                <a:lnTo>
                  <a:pt x="994" y="1893"/>
                </a:lnTo>
                <a:lnTo>
                  <a:pt x="1065" y="1891"/>
                </a:lnTo>
                <a:lnTo>
                  <a:pt x="1135" y="1883"/>
                </a:lnTo>
                <a:lnTo>
                  <a:pt x="1203" y="1868"/>
                </a:lnTo>
                <a:lnTo>
                  <a:pt x="1269" y="1850"/>
                </a:lnTo>
                <a:lnTo>
                  <a:pt x="1333" y="1827"/>
                </a:lnTo>
                <a:lnTo>
                  <a:pt x="1395" y="1799"/>
                </a:lnTo>
                <a:lnTo>
                  <a:pt x="1454" y="1766"/>
                </a:lnTo>
                <a:lnTo>
                  <a:pt x="1510" y="1730"/>
                </a:lnTo>
                <a:lnTo>
                  <a:pt x="1564" y="1690"/>
                </a:lnTo>
                <a:lnTo>
                  <a:pt x="1613" y="1646"/>
                </a:lnTo>
                <a:lnTo>
                  <a:pt x="1569" y="1592"/>
                </a:lnTo>
                <a:lnTo>
                  <a:pt x="1529" y="1535"/>
                </a:lnTo>
                <a:lnTo>
                  <a:pt x="1492" y="1474"/>
                </a:lnTo>
                <a:lnTo>
                  <a:pt x="1460" y="1412"/>
                </a:lnTo>
                <a:lnTo>
                  <a:pt x="1432" y="1347"/>
                </a:lnTo>
                <a:lnTo>
                  <a:pt x="1408" y="1280"/>
                </a:lnTo>
                <a:lnTo>
                  <a:pt x="1390" y="1210"/>
                </a:lnTo>
                <a:lnTo>
                  <a:pt x="1376" y="1138"/>
                </a:lnTo>
                <a:lnTo>
                  <a:pt x="1368" y="1065"/>
                </a:lnTo>
                <a:lnTo>
                  <a:pt x="1365" y="991"/>
                </a:lnTo>
                <a:lnTo>
                  <a:pt x="1368" y="916"/>
                </a:lnTo>
                <a:lnTo>
                  <a:pt x="1376" y="843"/>
                </a:lnTo>
                <a:lnTo>
                  <a:pt x="1390" y="772"/>
                </a:lnTo>
                <a:lnTo>
                  <a:pt x="1408" y="702"/>
                </a:lnTo>
                <a:lnTo>
                  <a:pt x="1432" y="635"/>
                </a:lnTo>
                <a:lnTo>
                  <a:pt x="1460" y="569"/>
                </a:lnTo>
                <a:lnTo>
                  <a:pt x="1492" y="507"/>
                </a:lnTo>
                <a:lnTo>
                  <a:pt x="1529" y="447"/>
                </a:lnTo>
                <a:lnTo>
                  <a:pt x="1569" y="390"/>
                </a:lnTo>
                <a:lnTo>
                  <a:pt x="1613" y="336"/>
                </a:lnTo>
                <a:lnTo>
                  <a:pt x="1564" y="292"/>
                </a:lnTo>
                <a:lnTo>
                  <a:pt x="1510" y="252"/>
                </a:lnTo>
                <a:lnTo>
                  <a:pt x="1454" y="216"/>
                </a:lnTo>
                <a:lnTo>
                  <a:pt x="1395" y="183"/>
                </a:lnTo>
                <a:lnTo>
                  <a:pt x="1333" y="155"/>
                </a:lnTo>
                <a:lnTo>
                  <a:pt x="1269" y="131"/>
                </a:lnTo>
                <a:lnTo>
                  <a:pt x="1203" y="113"/>
                </a:lnTo>
                <a:lnTo>
                  <a:pt x="1135" y="99"/>
                </a:lnTo>
                <a:lnTo>
                  <a:pt x="1065" y="91"/>
                </a:lnTo>
                <a:lnTo>
                  <a:pt x="994" y="89"/>
                </a:lnTo>
                <a:close/>
                <a:moveTo>
                  <a:pt x="2359" y="88"/>
                </a:moveTo>
                <a:lnTo>
                  <a:pt x="2288" y="91"/>
                </a:lnTo>
                <a:lnTo>
                  <a:pt x="2217" y="99"/>
                </a:lnTo>
                <a:lnTo>
                  <a:pt x="2149" y="113"/>
                </a:lnTo>
                <a:lnTo>
                  <a:pt x="2083" y="131"/>
                </a:lnTo>
                <a:lnTo>
                  <a:pt x="2020" y="155"/>
                </a:lnTo>
                <a:lnTo>
                  <a:pt x="1958" y="183"/>
                </a:lnTo>
                <a:lnTo>
                  <a:pt x="1899" y="214"/>
                </a:lnTo>
                <a:lnTo>
                  <a:pt x="1842" y="252"/>
                </a:lnTo>
                <a:lnTo>
                  <a:pt x="1789" y="292"/>
                </a:lnTo>
                <a:lnTo>
                  <a:pt x="1739" y="336"/>
                </a:lnTo>
                <a:lnTo>
                  <a:pt x="1783" y="389"/>
                </a:lnTo>
                <a:lnTo>
                  <a:pt x="1824" y="447"/>
                </a:lnTo>
                <a:lnTo>
                  <a:pt x="1861" y="507"/>
                </a:lnTo>
                <a:lnTo>
                  <a:pt x="1893" y="569"/>
                </a:lnTo>
                <a:lnTo>
                  <a:pt x="1921" y="635"/>
                </a:lnTo>
                <a:lnTo>
                  <a:pt x="1944" y="702"/>
                </a:lnTo>
                <a:lnTo>
                  <a:pt x="1963" y="772"/>
                </a:lnTo>
                <a:lnTo>
                  <a:pt x="1976" y="843"/>
                </a:lnTo>
                <a:lnTo>
                  <a:pt x="1985" y="916"/>
                </a:lnTo>
                <a:lnTo>
                  <a:pt x="1988" y="991"/>
                </a:lnTo>
                <a:lnTo>
                  <a:pt x="1985" y="1065"/>
                </a:lnTo>
                <a:lnTo>
                  <a:pt x="1976" y="1138"/>
                </a:lnTo>
                <a:lnTo>
                  <a:pt x="1963" y="1210"/>
                </a:lnTo>
                <a:lnTo>
                  <a:pt x="1944" y="1279"/>
                </a:lnTo>
                <a:lnTo>
                  <a:pt x="1921" y="1347"/>
                </a:lnTo>
                <a:lnTo>
                  <a:pt x="1893" y="1412"/>
                </a:lnTo>
                <a:lnTo>
                  <a:pt x="1861" y="1474"/>
                </a:lnTo>
                <a:lnTo>
                  <a:pt x="1824" y="1535"/>
                </a:lnTo>
                <a:lnTo>
                  <a:pt x="1783" y="1592"/>
                </a:lnTo>
                <a:lnTo>
                  <a:pt x="1739" y="1646"/>
                </a:lnTo>
                <a:lnTo>
                  <a:pt x="1789" y="1689"/>
                </a:lnTo>
                <a:lnTo>
                  <a:pt x="1842" y="1730"/>
                </a:lnTo>
                <a:lnTo>
                  <a:pt x="1899" y="1766"/>
                </a:lnTo>
                <a:lnTo>
                  <a:pt x="1958" y="1799"/>
                </a:lnTo>
                <a:lnTo>
                  <a:pt x="2020" y="1827"/>
                </a:lnTo>
                <a:lnTo>
                  <a:pt x="2083" y="1850"/>
                </a:lnTo>
                <a:lnTo>
                  <a:pt x="2149" y="1868"/>
                </a:lnTo>
                <a:lnTo>
                  <a:pt x="2217" y="1883"/>
                </a:lnTo>
                <a:lnTo>
                  <a:pt x="2288" y="1891"/>
                </a:lnTo>
                <a:lnTo>
                  <a:pt x="2359" y="1893"/>
                </a:lnTo>
                <a:lnTo>
                  <a:pt x="2433" y="1890"/>
                </a:lnTo>
                <a:lnTo>
                  <a:pt x="2505" y="1882"/>
                </a:lnTo>
                <a:lnTo>
                  <a:pt x="2576" y="1867"/>
                </a:lnTo>
                <a:lnTo>
                  <a:pt x="2644" y="1847"/>
                </a:lnTo>
                <a:lnTo>
                  <a:pt x="2710" y="1822"/>
                </a:lnTo>
                <a:lnTo>
                  <a:pt x="2774" y="1792"/>
                </a:lnTo>
                <a:lnTo>
                  <a:pt x="2835" y="1758"/>
                </a:lnTo>
                <a:lnTo>
                  <a:pt x="2893" y="1719"/>
                </a:lnTo>
                <a:lnTo>
                  <a:pt x="2947" y="1676"/>
                </a:lnTo>
                <a:lnTo>
                  <a:pt x="2998" y="1629"/>
                </a:lnTo>
                <a:lnTo>
                  <a:pt x="3045" y="1578"/>
                </a:lnTo>
                <a:lnTo>
                  <a:pt x="3089" y="1524"/>
                </a:lnTo>
                <a:lnTo>
                  <a:pt x="3128" y="1466"/>
                </a:lnTo>
                <a:lnTo>
                  <a:pt x="3163" y="1405"/>
                </a:lnTo>
                <a:lnTo>
                  <a:pt x="3193" y="1342"/>
                </a:lnTo>
                <a:lnTo>
                  <a:pt x="3217" y="1276"/>
                </a:lnTo>
                <a:lnTo>
                  <a:pt x="3237" y="1207"/>
                </a:lnTo>
                <a:lnTo>
                  <a:pt x="3251" y="1137"/>
                </a:lnTo>
                <a:lnTo>
                  <a:pt x="3261" y="1065"/>
                </a:lnTo>
                <a:lnTo>
                  <a:pt x="3264" y="991"/>
                </a:lnTo>
                <a:lnTo>
                  <a:pt x="3261" y="917"/>
                </a:lnTo>
                <a:lnTo>
                  <a:pt x="3251" y="845"/>
                </a:lnTo>
                <a:lnTo>
                  <a:pt x="3237" y="774"/>
                </a:lnTo>
                <a:lnTo>
                  <a:pt x="3217" y="706"/>
                </a:lnTo>
                <a:lnTo>
                  <a:pt x="3193" y="640"/>
                </a:lnTo>
                <a:lnTo>
                  <a:pt x="3163" y="577"/>
                </a:lnTo>
                <a:lnTo>
                  <a:pt x="3128" y="516"/>
                </a:lnTo>
                <a:lnTo>
                  <a:pt x="3089" y="458"/>
                </a:lnTo>
                <a:lnTo>
                  <a:pt x="3045" y="404"/>
                </a:lnTo>
                <a:lnTo>
                  <a:pt x="2998" y="353"/>
                </a:lnTo>
                <a:lnTo>
                  <a:pt x="2947" y="306"/>
                </a:lnTo>
                <a:lnTo>
                  <a:pt x="2893" y="263"/>
                </a:lnTo>
                <a:lnTo>
                  <a:pt x="2835" y="224"/>
                </a:lnTo>
                <a:lnTo>
                  <a:pt x="2774" y="190"/>
                </a:lnTo>
                <a:lnTo>
                  <a:pt x="2710" y="159"/>
                </a:lnTo>
                <a:lnTo>
                  <a:pt x="2644" y="134"/>
                </a:lnTo>
                <a:lnTo>
                  <a:pt x="2576" y="115"/>
                </a:lnTo>
                <a:lnTo>
                  <a:pt x="2505" y="100"/>
                </a:lnTo>
                <a:lnTo>
                  <a:pt x="2433" y="91"/>
                </a:lnTo>
                <a:lnTo>
                  <a:pt x="2359" y="88"/>
                </a:lnTo>
                <a:close/>
                <a:moveTo>
                  <a:pt x="994" y="0"/>
                </a:moveTo>
                <a:lnTo>
                  <a:pt x="1072" y="3"/>
                </a:lnTo>
                <a:lnTo>
                  <a:pt x="1149" y="12"/>
                </a:lnTo>
                <a:lnTo>
                  <a:pt x="1224" y="26"/>
                </a:lnTo>
                <a:lnTo>
                  <a:pt x="1297" y="47"/>
                </a:lnTo>
                <a:lnTo>
                  <a:pt x="1367" y="73"/>
                </a:lnTo>
                <a:lnTo>
                  <a:pt x="1435" y="103"/>
                </a:lnTo>
                <a:lnTo>
                  <a:pt x="1500" y="138"/>
                </a:lnTo>
                <a:lnTo>
                  <a:pt x="1562" y="178"/>
                </a:lnTo>
                <a:lnTo>
                  <a:pt x="1622" y="223"/>
                </a:lnTo>
                <a:lnTo>
                  <a:pt x="1676" y="271"/>
                </a:lnTo>
                <a:lnTo>
                  <a:pt x="1732" y="223"/>
                </a:lnTo>
                <a:lnTo>
                  <a:pt x="1791" y="178"/>
                </a:lnTo>
                <a:lnTo>
                  <a:pt x="1853" y="138"/>
                </a:lnTo>
                <a:lnTo>
                  <a:pt x="1917" y="103"/>
                </a:lnTo>
                <a:lnTo>
                  <a:pt x="1986" y="73"/>
                </a:lnTo>
                <a:lnTo>
                  <a:pt x="2056" y="47"/>
                </a:lnTo>
                <a:lnTo>
                  <a:pt x="2129" y="26"/>
                </a:lnTo>
                <a:lnTo>
                  <a:pt x="2204" y="12"/>
                </a:lnTo>
                <a:lnTo>
                  <a:pt x="2280" y="3"/>
                </a:lnTo>
                <a:lnTo>
                  <a:pt x="2359" y="0"/>
                </a:lnTo>
                <a:lnTo>
                  <a:pt x="2440" y="3"/>
                </a:lnTo>
                <a:lnTo>
                  <a:pt x="2520" y="13"/>
                </a:lnTo>
                <a:lnTo>
                  <a:pt x="2598" y="28"/>
                </a:lnTo>
                <a:lnTo>
                  <a:pt x="2673" y="50"/>
                </a:lnTo>
                <a:lnTo>
                  <a:pt x="2745" y="78"/>
                </a:lnTo>
                <a:lnTo>
                  <a:pt x="2815" y="111"/>
                </a:lnTo>
                <a:lnTo>
                  <a:pt x="2882" y="149"/>
                </a:lnTo>
                <a:lnTo>
                  <a:pt x="2945" y="191"/>
                </a:lnTo>
                <a:lnTo>
                  <a:pt x="3005" y="238"/>
                </a:lnTo>
                <a:lnTo>
                  <a:pt x="3061" y="291"/>
                </a:lnTo>
                <a:lnTo>
                  <a:pt x="3113" y="346"/>
                </a:lnTo>
                <a:lnTo>
                  <a:pt x="3161" y="406"/>
                </a:lnTo>
                <a:lnTo>
                  <a:pt x="3203" y="470"/>
                </a:lnTo>
                <a:lnTo>
                  <a:pt x="3241" y="535"/>
                </a:lnTo>
                <a:lnTo>
                  <a:pt x="3274" y="605"/>
                </a:lnTo>
                <a:lnTo>
                  <a:pt x="3302" y="678"/>
                </a:lnTo>
                <a:lnTo>
                  <a:pt x="3324" y="753"/>
                </a:lnTo>
                <a:lnTo>
                  <a:pt x="3339" y="831"/>
                </a:lnTo>
                <a:lnTo>
                  <a:pt x="3349" y="910"/>
                </a:lnTo>
                <a:lnTo>
                  <a:pt x="3353" y="991"/>
                </a:lnTo>
                <a:lnTo>
                  <a:pt x="3349" y="1072"/>
                </a:lnTo>
                <a:lnTo>
                  <a:pt x="3339" y="1151"/>
                </a:lnTo>
                <a:lnTo>
                  <a:pt x="3324" y="1229"/>
                </a:lnTo>
                <a:lnTo>
                  <a:pt x="3302" y="1304"/>
                </a:lnTo>
                <a:lnTo>
                  <a:pt x="3274" y="1377"/>
                </a:lnTo>
                <a:lnTo>
                  <a:pt x="3241" y="1446"/>
                </a:lnTo>
                <a:lnTo>
                  <a:pt x="3203" y="1512"/>
                </a:lnTo>
                <a:lnTo>
                  <a:pt x="3161" y="1576"/>
                </a:lnTo>
                <a:lnTo>
                  <a:pt x="3113" y="1636"/>
                </a:lnTo>
                <a:lnTo>
                  <a:pt x="3061" y="1691"/>
                </a:lnTo>
                <a:lnTo>
                  <a:pt x="3005" y="1743"/>
                </a:lnTo>
                <a:lnTo>
                  <a:pt x="2945" y="1790"/>
                </a:lnTo>
                <a:lnTo>
                  <a:pt x="2882" y="1833"/>
                </a:lnTo>
                <a:lnTo>
                  <a:pt x="2815" y="1871"/>
                </a:lnTo>
                <a:lnTo>
                  <a:pt x="2745" y="1904"/>
                </a:lnTo>
                <a:lnTo>
                  <a:pt x="2673" y="1931"/>
                </a:lnTo>
                <a:lnTo>
                  <a:pt x="2598" y="1954"/>
                </a:lnTo>
                <a:lnTo>
                  <a:pt x="2520" y="1969"/>
                </a:lnTo>
                <a:lnTo>
                  <a:pt x="2440" y="1978"/>
                </a:lnTo>
                <a:lnTo>
                  <a:pt x="2359" y="1982"/>
                </a:lnTo>
                <a:lnTo>
                  <a:pt x="2280" y="1979"/>
                </a:lnTo>
                <a:lnTo>
                  <a:pt x="2204" y="1970"/>
                </a:lnTo>
                <a:lnTo>
                  <a:pt x="2129" y="1956"/>
                </a:lnTo>
                <a:lnTo>
                  <a:pt x="2056" y="1935"/>
                </a:lnTo>
                <a:lnTo>
                  <a:pt x="1986" y="1909"/>
                </a:lnTo>
                <a:lnTo>
                  <a:pt x="1917" y="1879"/>
                </a:lnTo>
                <a:lnTo>
                  <a:pt x="1853" y="1844"/>
                </a:lnTo>
                <a:lnTo>
                  <a:pt x="1791" y="1804"/>
                </a:lnTo>
                <a:lnTo>
                  <a:pt x="1732" y="1758"/>
                </a:lnTo>
                <a:lnTo>
                  <a:pt x="1676" y="1710"/>
                </a:lnTo>
                <a:lnTo>
                  <a:pt x="1622" y="1758"/>
                </a:lnTo>
                <a:lnTo>
                  <a:pt x="1562" y="1804"/>
                </a:lnTo>
                <a:lnTo>
                  <a:pt x="1500" y="1844"/>
                </a:lnTo>
                <a:lnTo>
                  <a:pt x="1435" y="1879"/>
                </a:lnTo>
                <a:lnTo>
                  <a:pt x="1367" y="1909"/>
                </a:lnTo>
                <a:lnTo>
                  <a:pt x="1297" y="1935"/>
                </a:lnTo>
                <a:lnTo>
                  <a:pt x="1224" y="1955"/>
                </a:lnTo>
                <a:lnTo>
                  <a:pt x="1149" y="1970"/>
                </a:lnTo>
                <a:lnTo>
                  <a:pt x="1072" y="1979"/>
                </a:lnTo>
                <a:lnTo>
                  <a:pt x="994" y="1982"/>
                </a:lnTo>
                <a:lnTo>
                  <a:pt x="912" y="1978"/>
                </a:lnTo>
                <a:lnTo>
                  <a:pt x="833" y="1969"/>
                </a:lnTo>
                <a:lnTo>
                  <a:pt x="755" y="1954"/>
                </a:lnTo>
                <a:lnTo>
                  <a:pt x="679" y="1931"/>
                </a:lnTo>
                <a:lnTo>
                  <a:pt x="607" y="1904"/>
                </a:lnTo>
                <a:lnTo>
                  <a:pt x="537" y="1871"/>
                </a:lnTo>
                <a:lnTo>
                  <a:pt x="470" y="1833"/>
                </a:lnTo>
                <a:lnTo>
                  <a:pt x="407" y="1790"/>
                </a:lnTo>
                <a:lnTo>
                  <a:pt x="347" y="1743"/>
                </a:lnTo>
                <a:lnTo>
                  <a:pt x="292" y="1691"/>
                </a:lnTo>
                <a:lnTo>
                  <a:pt x="239" y="1636"/>
                </a:lnTo>
                <a:lnTo>
                  <a:pt x="192" y="1576"/>
                </a:lnTo>
                <a:lnTo>
                  <a:pt x="149" y="1512"/>
                </a:lnTo>
                <a:lnTo>
                  <a:pt x="111" y="1446"/>
                </a:lnTo>
                <a:lnTo>
                  <a:pt x="78" y="1377"/>
                </a:lnTo>
                <a:lnTo>
                  <a:pt x="51" y="1304"/>
                </a:lnTo>
                <a:lnTo>
                  <a:pt x="29" y="1229"/>
                </a:lnTo>
                <a:lnTo>
                  <a:pt x="13" y="1151"/>
                </a:lnTo>
                <a:lnTo>
                  <a:pt x="3" y="1072"/>
                </a:lnTo>
                <a:lnTo>
                  <a:pt x="0" y="991"/>
                </a:lnTo>
                <a:lnTo>
                  <a:pt x="3" y="910"/>
                </a:lnTo>
                <a:lnTo>
                  <a:pt x="13" y="831"/>
                </a:lnTo>
                <a:lnTo>
                  <a:pt x="29" y="753"/>
                </a:lnTo>
                <a:lnTo>
                  <a:pt x="51" y="678"/>
                </a:lnTo>
                <a:lnTo>
                  <a:pt x="78" y="605"/>
                </a:lnTo>
                <a:lnTo>
                  <a:pt x="111" y="535"/>
                </a:lnTo>
                <a:lnTo>
                  <a:pt x="149" y="470"/>
                </a:lnTo>
                <a:lnTo>
                  <a:pt x="192" y="406"/>
                </a:lnTo>
                <a:lnTo>
                  <a:pt x="239" y="346"/>
                </a:lnTo>
                <a:lnTo>
                  <a:pt x="292" y="291"/>
                </a:lnTo>
                <a:lnTo>
                  <a:pt x="347" y="238"/>
                </a:lnTo>
                <a:lnTo>
                  <a:pt x="407" y="191"/>
                </a:lnTo>
                <a:lnTo>
                  <a:pt x="470" y="149"/>
                </a:lnTo>
                <a:lnTo>
                  <a:pt x="537" y="111"/>
                </a:lnTo>
                <a:lnTo>
                  <a:pt x="607" y="78"/>
                </a:lnTo>
                <a:lnTo>
                  <a:pt x="679" y="50"/>
                </a:lnTo>
                <a:lnTo>
                  <a:pt x="755" y="28"/>
                </a:lnTo>
                <a:lnTo>
                  <a:pt x="833" y="13"/>
                </a:lnTo>
                <a:lnTo>
                  <a:pt x="912" y="3"/>
                </a:lnTo>
                <a:lnTo>
                  <a:pt x="9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2" name="Group 21"/>
          <p:cNvGrpSpPr/>
          <p:nvPr/>
        </p:nvGrpSpPr>
        <p:grpSpPr>
          <a:xfrm>
            <a:off x="5044132" y="1374652"/>
            <a:ext cx="355895" cy="312530"/>
            <a:chOff x="3702050" y="3495675"/>
            <a:chExt cx="377825" cy="331788"/>
          </a:xfrm>
          <a:solidFill>
            <a:schemeClr val="bg1"/>
          </a:solidFill>
        </p:grpSpPr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3914775" y="3692525"/>
              <a:ext cx="117475" cy="82550"/>
            </a:xfrm>
            <a:custGeom>
              <a:avLst/>
              <a:gdLst>
                <a:gd name="T0" fmla="*/ 973 w 1042"/>
                <a:gd name="T1" fmla="*/ 0 h 726"/>
                <a:gd name="T2" fmla="*/ 991 w 1042"/>
                <a:gd name="T3" fmla="*/ 4 h 726"/>
                <a:gd name="T4" fmla="*/ 1007 w 1042"/>
                <a:gd name="T5" fmla="*/ 10 h 726"/>
                <a:gd name="T6" fmla="*/ 1022 w 1042"/>
                <a:gd name="T7" fmla="*/ 21 h 726"/>
                <a:gd name="T8" fmla="*/ 1033 w 1042"/>
                <a:gd name="T9" fmla="*/ 35 h 726"/>
                <a:gd name="T10" fmla="*/ 1039 w 1042"/>
                <a:gd name="T11" fmla="*/ 52 h 726"/>
                <a:gd name="T12" fmla="*/ 1042 w 1042"/>
                <a:gd name="T13" fmla="*/ 69 h 726"/>
                <a:gd name="T14" fmla="*/ 1039 w 1042"/>
                <a:gd name="T15" fmla="*/ 87 h 726"/>
                <a:gd name="T16" fmla="*/ 1033 w 1042"/>
                <a:gd name="T17" fmla="*/ 103 h 726"/>
                <a:gd name="T18" fmla="*/ 1022 w 1042"/>
                <a:gd name="T19" fmla="*/ 117 h 726"/>
                <a:gd name="T20" fmla="*/ 436 w 1042"/>
                <a:gd name="T21" fmla="*/ 706 h 726"/>
                <a:gd name="T22" fmla="*/ 422 w 1042"/>
                <a:gd name="T23" fmla="*/ 717 h 726"/>
                <a:gd name="T24" fmla="*/ 406 w 1042"/>
                <a:gd name="T25" fmla="*/ 723 h 726"/>
                <a:gd name="T26" fmla="*/ 388 w 1042"/>
                <a:gd name="T27" fmla="*/ 726 h 726"/>
                <a:gd name="T28" fmla="*/ 371 w 1042"/>
                <a:gd name="T29" fmla="*/ 723 h 726"/>
                <a:gd name="T30" fmla="*/ 354 w 1042"/>
                <a:gd name="T31" fmla="*/ 717 h 726"/>
                <a:gd name="T32" fmla="*/ 340 w 1042"/>
                <a:gd name="T33" fmla="*/ 706 h 726"/>
                <a:gd name="T34" fmla="*/ 20 w 1042"/>
                <a:gd name="T35" fmla="*/ 384 h 726"/>
                <a:gd name="T36" fmla="*/ 9 w 1042"/>
                <a:gd name="T37" fmla="*/ 369 h 726"/>
                <a:gd name="T38" fmla="*/ 2 w 1042"/>
                <a:gd name="T39" fmla="*/ 353 h 726"/>
                <a:gd name="T40" fmla="*/ 0 w 1042"/>
                <a:gd name="T41" fmla="*/ 335 h 726"/>
                <a:gd name="T42" fmla="*/ 2 w 1042"/>
                <a:gd name="T43" fmla="*/ 318 h 726"/>
                <a:gd name="T44" fmla="*/ 9 w 1042"/>
                <a:gd name="T45" fmla="*/ 302 h 726"/>
                <a:gd name="T46" fmla="*/ 20 w 1042"/>
                <a:gd name="T47" fmla="*/ 287 h 726"/>
                <a:gd name="T48" fmla="*/ 34 w 1042"/>
                <a:gd name="T49" fmla="*/ 275 h 726"/>
                <a:gd name="T50" fmla="*/ 51 w 1042"/>
                <a:gd name="T51" fmla="*/ 269 h 726"/>
                <a:gd name="T52" fmla="*/ 68 w 1042"/>
                <a:gd name="T53" fmla="*/ 267 h 726"/>
                <a:gd name="T54" fmla="*/ 85 w 1042"/>
                <a:gd name="T55" fmla="*/ 269 h 726"/>
                <a:gd name="T56" fmla="*/ 101 w 1042"/>
                <a:gd name="T57" fmla="*/ 275 h 726"/>
                <a:gd name="T58" fmla="*/ 116 w 1042"/>
                <a:gd name="T59" fmla="*/ 287 h 726"/>
                <a:gd name="T60" fmla="*/ 389 w 1042"/>
                <a:gd name="T61" fmla="*/ 561 h 726"/>
                <a:gd name="T62" fmla="*/ 926 w 1042"/>
                <a:gd name="T63" fmla="*/ 21 h 726"/>
                <a:gd name="T64" fmla="*/ 940 w 1042"/>
                <a:gd name="T65" fmla="*/ 10 h 726"/>
                <a:gd name="T66" fmla="*/ 956 w 1042"/>
                <a:gd name="T67" fmla="*/ 4 h 726"/>
                <a:gd name="T68" fmla="*/ 973 w 1042"/>
                <a:gd name="T6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726">
                  <a:moveTo>
                    <a:pt x="973" y="0"/>
                  </a:moveTo>
                  <a:lnTo>
                    <a:pt x="991" y="4"/>
                  </a:lnTo>
                  <a:lnTo>
                    <a:pt x="1007" y="10"/>
                  </a:lnTo>
                  <a:lnTo>
                    <a:pt x="1022" y="21"/>
                  </a:lnTo>
                  <a:lnTo>
                    <a:pt x="1033" y="35"/>
                  </a:lnTo>
                  <a:lnTo>
                    <a:pt x="1039" y="52"/>
                  </a:lnTo>
                  <a:lnTo>
                    <a:pt x="1042" y="69"/>
                  </a:lnTo>
                  <a:lnTo>
                    <a:pt x="1039" y="87"/>
                  </a:lnTo>
                  <a:lnTo>
                    <a:pt x="1033" y="103"/>
                  </a:lnTo>
                  <a:lnTo>
                    <a:pt x="1022" y="117"/>
                  </a:lnTo>
                  <a:lnTo>
                    <a:pt x="436" y="706"/>
                  </a:lnTo>
                  <a:lnTo>
                    <a:pt x="422" y="717"/>
                  </a:lnTo>
                  <a:lnTo>
                    <a:pt x="406" y="723"/>
                  </a:lnTo>
                  <a:lnTo>
                    <a:pt x="388" y="726"/>
                  </a:lnTo>
                  <a:lnTo>
                    <a:pt x="371" y="723"/>
                  </a:lnTo>
                  <a:lnTo>
                    <a:pt x="354" y="717"/>
                  </a:lnTo>
                  <a:lnTo>
                    <a:pt x="340" y="706"/>
                  </a:lnTo>
                  <a:lnTo>
                    <a:pt x="20" y="384"/>
                  </a:lnTo>
                  <a:lnTo>
                    <a:pt x="9" y="369"/>
                  </a:lnTo>
                  <a:lnTo>
                    <a:pt x="2" y="353"/>
                  </a:lnTo>
                  <a:lnTo>
                    <a:pt x="0" y="335"/>
                  </a:lnTo>
                  <a:lnTo>
                    <a:pt x="2" y="318"/>
                  </a:lnTo>
                  <a:lnTo>
                    <a:pt x="9" y="302"/>
                  </a:lnTo>
                  <a:lnTo>
                    <a:pt x="20" y="287"/>
                  </a:lnTo>
                  <a:lnTo>
                    <a:pt x="34" y="275"/>
                  </a:lnTo>
                  <a:lnTo>
                    <a:pt x="51" y="269"/>
                  </a:lnTo>
                  <a:lnTo>
                    <a:pt x="68" y="267"/>
                  </a:lnTo>
                  <a:lnTo>
                    <a:pt x="85" y="269"/>
                  </a:lnTo>
                  <a:lnTo>
                    <a:pt x="101" y="275"/>
                  </a:lnTo>
                  <a:lnTo>
                    <a:pt x="116" y="287"/>
                  </a:lnTo>
                  <a:lnTo>
                    <a:pt x="389" y="561"/>
                  </a:lnTo>
                  <a:lnTo>
                    <a:pt x="926" y="21"/>
                  </a:lnTo>
                  <a:lnTo>
                    <a:pt x="940" y="10"/>
                  </a:lnTo>
                  <a:lnTo>
                    <a:pt x="956" y="4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3702050" y="3495675"/>
              <a:ext cx="377825" cy="331788"/>
            </a:xfrm>
            <a:custGeom>
              <a:avLst/>
              <a:gdLst>
                <a:gd name="T0" fmla="*/ 1838 w 3329"/>
                <a:gd name="T1" fmla="*/ 1431 h 2927"/>
                <a:gd name="T2" fmla="*/ 1568 w 3329"/>
                <a:gd name="T3" fmla="*/ 1950 h 2927"/>
                <a:gd name="T4" fmla="*/ 1746 w 3329"/>
                <a:gd name="T5" fmla="*/ 2516 h 2927"/>
                <a:gd name="T6" fmla="*/ 2262 w 3329"/>
                <a:gd name="T7" fmla="*/ 2787 h 2927"/>
                <a:gd name="T8" fmla="*/ 2825 w 3329"/>
                <a:gd name="T9" fmla="*/ 2608 h 2927"/>
                <a:gd name="T10" fmla="*/ 3095 w 3329"/>
                <a:gd name="T11" fmla="*/ 2090 h 2927"/>
                <a:gd name="T12" fmla="*/ 2917 w 3329"/>
                <a:gd name="T13" fmla="*/ 1523 h 2927"/>
                <a:gd name="T14" fmla="*/ 2401 w 3329"/>
                <a:gd name="T15" fmla="*/ 1252 h 2927"/>
                <a:gd name="T16" fmla="*/ 650 w 3329"/>
                <a:gd name="T17" fmla="*/ 550 h 2927"/>
                <a:gd name="T18" fmla="*/ 410 w 3329"/>
                <a:gd name="T19" fmla="*/ 1029 h 2927"/>
                <a:gd name="T20" fmla="*/ 594 w 3329"/>
                <a:gd name="T21" fmla="*/ 1597 h 2927"/>
                <a:gd name="T22" fmla="*/ 1068 w 3329"/>
                <a:gd name="T23" fmla="*/ 2067 h 2927"/>
                <a:gd name="T24" fmla="*/ 1469 w 3329"/>
                <a:gd name="T25" fmla="*/ 2288 h 2927"/>
                <a:gd name="T26" fmla="*/ 1500 w 3329"/>
                <a:gd name="T27" fmla="*/ 1667 h 2927"/>
                <a:gd name="T28" fmla="*/ 1917 w 3329"/>
                <a:gd name="T29" fmla="*/ 1214 h 2927"/>
                <a:gd name="T30" fmla="*/ 2534 w 3329"/>
                <a:gd name="T31" fmla="*/ 1136 h 2927"/>
                <a:gd name="T32" fmla="*/ 2919 w 3329"/>
                <a:gd name="T33" fmla="*/ 1148 h 2927"/>
                <a:gd name="T34" fmla="*/ 2761 w 3329"/>
                <a:gd name="T35" fmla="*/ 633 h 2927"/>
                <a:gd name="T36" fmla="*/ 2306 w 3329"/>
                <a:gd name="T37" fmla="*/ 410 h 2927"/>
                <a:gd name="T38" fmla="*/ 1873 w 3329"/>
                <a:gd name="T39" fmla="*/ 610 h 2927"/>
                <a:gd name="T40" fmla="*/ 1681 w 3329"/>
                <a:gd name="T41" fmla="*/ 905 h 2927"/>
                <a:gd name="T42" fmla="*/ 1525 w 3329"/>
                <a:gd name="T43" fmla="*/ 700 h 2927"/>
                <a:gd name="T44" fmla="*/ 1131 w 3329"/>
                <a:gd name="T45" fmla="*/ 421 h 2927"/>
                <a:gd name="T46" fmla="*/ 615 w 3329"/>
                <a:gd name="T47" fmla="*/ 244 h 2927"/>
                <a:gd name="T48" fmla="*/ 206 w 3329"/>
                <a:gd name="T49" fmla="*/ 722 h 2927"/>
                <a:gd name="T50" fmla="*/ 197 w 3329"/>
                <a:gd name="T51" fmla="*/ 1429 h 2927"/>
                <a:gd name="T52" fmla="*/ 775 w 3329"/>
                <a:gd name="T53" fmla="*/ 2180 h 2927"/>
                <a:gd name="T54" fmla="*/ 1285 w 3329"/>
                <a:gd name="T55" fmla="*/ 2544 h 2927"/>
                <a:gd name="T56" fmla="*/ 1560 w 3329"/>
                <a:gd name="T57" fmla="*/ 2699 h 2927"/>
                <a:gd name="T58" fmla="*/ 1604 w 3329"/>
                <a:gd name="T59" fmla="*/ 2570 h 2927"/>
                <a:gd name="T60" fmla="*/ 1282 w 3329"/>
                <a:gd name="T61" fmla="*/ 2383 h 2927"/>
                <a:gd name="T62" fmla="*/ 695 w 3329"/>
                <a:gd name="T63" fmla="*/ 1922 h 2927"/>
                <a:gd name="T64" fmla="*/ 286 w 3329"/>
                <a:gd name="T65" fmla="*/ 1241 h 2927"/>
                <a:gd name="T66" fmla="*/ 396 w 3329"/>
                <a:gd name="T67" fmla="*/ 642 h 2927"/>
                <a:gd name="T68" fmla="*/ 833 w 3329"/>
                <a:gd name="T69" fmla="*/ 299 h 2927"/>
                <a:gd name="T70" fmla="*/ 1367 w 3329"/>
                <a:gd name="T71" fmla="*/ 365 h 2927"/>
                <a:gd name="T72" fmla="*/ 1734 w 3329"/>
                <a:gd name="T73" fmla="*/ 564 h 2927"/>
                <a:gd name="T74" fmla="*/ 2186 w 3329"/>
                <a:gd name="T75" fmla="*/ 284 h 2927"/>
                <a:gd name="T76" fmla="*/ 2719 w 3329"/>
                <a:gd name="T77" fmla="*/ 409 h 2927"/>
                <a:gd name="T78" fmla="*/ 3033 w 3329"/>
                <a:gd name="T79" fmla="*/ 888 h 2927"/>
                <a:gd name="T80" fmla="*/ 3029 w 3329"/>
                <a:gd name="T81" fmla="*/ 1445 h 2927"/>
                <a:gd name="T82" fmla="*/ 3190 w 3329"/>
                <a:gd name="T83" fmla="*/ 1017 h 2927"/>
                <a:gd name="T84" fmla="*/ 2933 w 3329"/>
                <a:gd name="T85" fmla="*/ 418 h 2927"/>
                <a:gd name="T86" fmla="*/ 2379 w 3329"/>
                <a:gd name="T87" fmla="*/ 140 h 2927"/>
                <a:gd name="T88" fmla="*/ 1815 w 3329"/>
                <a:gd name="T89" fmla="*/ 297 h 2927"/>
                <a:gd name="T90" fmla="*/ 1567 w 3329"/>
                <a:gd name="T91" fmla="*/ 339 h 2927"/>
                <a:gd name="T92" fmla="*/ 1022 w 3329"/>
                <a:gd name="T93" fmla="*/ 136 h 2927"/>
                <a:gd name="T94" fmla="*/ 1550 w 3329"/>
                <a:gd name="T95" fmla="*/ 157 h 2927"/>
                <a:gd name="T96" fmla="*/ 2099 w 3329"/>
                <a:gd name="T97" fmla="*/ 23 h 2927"/>
                <a:gd name="T98" fmla="*/ 2755 w 3329"/>
                <a:gd name="T99" fmla="*/ 112 h 2927"/>
                <a:gd name="T100" fmla="*/ 3225 w 3329"/>
                <a:gd name="T101" fmla="*/ 614 h 2927"/>
                <a:gd name="T102" fmla="*/ 3299 w 3329"/>
                <a:gd name="T103" fmla="*/ 1346 h 2927"/>
                <a:gd name="T104" fmla="*/ 3234 w 3329"/>
                <a:gd name="T105" fmla="*/ 2020 h 2927"/>
                <a:gd name="T106" fmla="*/ 3016 w 3329"/>
                <a:gd name="T107" fmla="*/ 2609 h 2927"/>
                <a:gd name="T108" fmla="*/ 2478 w 3329"/>
                <a:gd name="T109" fmla="*/ 2915 h 2927"/>
                <a:gd name="T110" fmla="*/ 1872 w 3329"/>
                <a:gd name="T111" fmla="*/ 2800 h 2927"/>
                <a:gd name="T112" fmla="*/ 1649 w 3329"/>
                <a:gd name="T113" fmla="*/ 2893 h 2927"/>
                <a:gd name="T114" fmla="*/ 1390 w 3329"/>
                <a:gd name="T115" fmla="*/ 2765 h 2927"/>
                <a:gd name="T116" fmla="*/ 1004 w 3329"/>
                <a:gd name="T117" fmla="*/ 2525 h 2927"/>
                <a:gd name="T118" fmla="*/ 353 w 3329"/>
                <a:gd name="T119" fmla="*/ 1954 h 2927"/>
                <a:gd name="T120" fmla="*/ 4 w 3329"/>
                <a:gd name="T121" fmla="*/ 1181 h 2927"/>
                <a:gd name="T122" fmla="*/ 180 w 3329"/>
                <a:gd name="T123" fmla="*/ 475 h 2927"/>
                <a:gd name="T124" fmla="*/ 714 w 3329"/>
                <a:gd name="T125" fmla="*/ 51 h 2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9" h="2927">
                  <a:moveTo>
                    <a:pt x="2331" y="1249"/>
                  </a:moveTo>
                  <a:lnTo>
                    <a:pt x="2262" y="1252"/>
                  </a:lnTo>
                  <a:lnTo>
                    <a:pt x="2194" y="1262"/>
                  </a:lnTo>
                  <a:lnTo>
                    <a:pt x="2127" y="1277"/>
                  </a:lnTo>
                  <a:lnTo>
                    <a:pt x="2064" y="1298"/>
                  </a:lnTo>
                  <a:lnTo>
                    <a:pt x="2003" y="1323"/>
                  </a:lnTo>
                  <a:lnTo>
                    <a:pt x="1945" y="1355"/>
                  </a:lnTo>
                  <a:lnTo>
                    <a:pt x="1889" y="1390"/>
                  </a:lnTo>
                  <a:lnTo>
                    <a:pt x="1838" y="1431"/>
                  </a:lnTo>
                  <a:lnTo>
                    <a:pt x="1789" y="1476"/>
                  </a:lnTo>
                  <a:lnTo>
                    <a:pt x="1746" y="1523"/>
                  </a:lnTo>
                  <a:lnTo>
                    <a:pt x="1705" y="1576"/>
                  </a:lnTo>
                  <a:lnTo>
                    <a:pt x="1670" y="1631"/>
                  </a:lnTo>
                  <a:lnTo>
                    <a:pt x="1639" y="1690"/>
                  </a:lnTo>
                  <a:lnTo>
                    <a:pt x="1612" y="1752"/>
                  </a:lnTo>
                  <a:lnTo>
                    <a:pt x="1592" y="1816"/>
                  </a:lnTo>
                  <a:lnTo>
                    <a:pt x="1577" y="1882"/>
                  </a:lnTo>
                  <a:lnTo>
                    <a:pt x="1568" y="1950"/>
                  </a:lnTo>
                  <a:lnTo>
                    <a:pt x="1565" y="2020"/>
                  </a:lnTo>
                  <a:lnTo>
                    <a:pt x="1568" y="2090"/>
                  </a:lnTo>
                  <a:lnTo>
                    <a:pt x="1577" y="2158"/>
                  </a:lnTo>
                  <a:lnTo>
                    <a:pt x="1592" y="2225"/>
                  </a:lnTo>
                  <a:lnTo>
                    <a:pt x="1612" y="2289"/>
                  </a:lnTo>
                  <a:lnTo>
                    <a:pt x="1639" y="2349"/>
                  </a:lnTo>
                  <a:lnTo>
                    <a:pt x="1670" y="2408"/>
                  </a:lnTo>
                  <a:lnTo>
                    <a:pt x="1705" y="2464"/>
                  </a:lnTo>
                  <a:lnTo>
                    <a:pt x="1746" y="2516"/>
                  </a:lnTo>
                  <a:lnTo>
                    <a:pt x="1789" y="2565"/>
                  </a:lnTo>
                  <a:lnTo>
                    <a:pt x="1838" y="2608"/>
                  </a:lnTo>
                  <a:lnTo>
                    <a:pt x="1889" y="2649"/>
                  </a:lnTo>
                  <a:lnTo>
                    <a:pt x="1945" y="2684"/>
                  </a:lnTo>
                  <a:lnTo>
                    <a:pt x="2003" y="2716"/>
                  </a:lnTo>
                  <a:lnTo>
                    <a:pt x="2064" y="2742"/>
                  </a:lnTo>
                  <a:lnTo>
                    <a:pt x="2127" y="2762"/>
                  </a:lnTo>
                  <a:lnTo>
                    <a:pt x="2194" y="2778"/>
                  </a:lnTo>
                  <a:lnTo>
                    <a:pt x="2262" y="2787"/>
                  </a:lnTo>
                  <a:lnTo>
                    <a:pt x="2331" y="2790"/>
                  </a:lnTo>
                  <a:lnTo>
                    <a:pt x="2401" y="2787"/>
                  </a:lnTo>
                  <a:lnTo>
                    <a:pt x="2469" y="2778"/>
                  </a:lnTo>
                  <a:lnTo>
                    <a:pt x="2534" y="2762"/>
                  </a:lnTo>
                  <a:lnTo>
                    <a:pt x="2598" y="2742"/>
                  </a:lnTo>
                  <a:lnTo>
                    <a:pt x="2660" y="2716"/>
                  </a:lnTo>
                  <a:lnTo>
                    <a:pt x="2718" y="2684"/>
                  </a:lnTo>
                  <a:lnTo>
                    <a:pt x="2773" y="2649"/>
                  </a:lnTo>
                  <a:lnTo>
                    <a:pt x="2825" y="2608"/>
                  </a:lnTo>
                  <a:lnTo>
                    <a:pt x="2873" y="2565"/>
                  </a:lnTo>
                  <a:lnTo>
                    <a:pt x="2917" y="2516"/>
                  </a:lnTo>
                  <a:lnTo>
                    <a:pt x="2957" y="2464"/>
                  </a:lnTo>
                  <a:lnTo>
                    <a:pt x="2993" y="2408"/>
                  </a:lnTo>
                  <a:lnTo>
                    <a:pt x="3024" y="2349"/>
                  </a:lnTo>
                  <a:lnTo>
                    <a:pt x="3049" y="2289"/>
                  </a:lnTo>
                  <a:lnTo>
                    <a:pt x="3070" y="2225"/>
                  </a:lnTo>
                  <a:lnTo>
                    <a:pt x="3086" y="2158"/>
                  </a:lnTo>
                  <a:lnTo>
                    <a:pt x="3095" y="2090"/>
                  </a:lnTo>
                  <a:lnTo>
                    <a:pt x="3098" y="2020"/>
                  </a:lnTo>
                  <a:lnTo>
                    <a:pt x="3095" y="1950"/>
                  </a:lnTo>
                  <a:lnTo>
                    <a:pt x="3086" y="1882"/>
                  </a:lnTo>
                  <a:lnTo>
                    <a:pt x="3070" y="1816"/>
                  </a:lnTo>
                  <a:lnTo>
                    <a:pt x="3049" y="1752"/>
                  </a:lnTo>
                  <a:lnTo>
                    <a:pt x="3024" y="1690"/>
                  </a:lnTo>
                  <a:lnTo>
                    <a:pt x="2993" y="1631"/>
                  </a:lnTo>
                  <a:lnTo>
                    <a:pt x="2957" y="1576"/>
                  </a:lnTo>
                  <a:lnTo>
                    <a:pt x="2917" y="1523"/>
                  </a:lnTo>
                  <a:lnTo>
                    <a:pt x="2873" y="1476"/>
                  </a:lnTo>
                  <a:lnTo>
                    <a:pt x="2825" y="1431"/>
                  </a:lnTo>
                  <a:lnTo>
                    <a:pt x="2773" y="1390"/>
                  </a:lnTo>
                  <a:lnTo>
                    <a:pt x="2718" y="1355"/>
                  </a:lnTo>
                  <a:lnTo>
                    <a:pt x="2660" y="1323"/>
                  </a:lnTo>
                  <a:lnTo>
                    <a:pt x="2598" y="1298"/>
                  </a:lnTo>
                  <a:lnTo>
                    <a:pt x="2534" y="1277"/>
                  </a:lnTo>
                  <a:lnTo>
                    <a:pt x="2469" y="1262"/>
                  </a:lnTo>
                  <a:lnTo>
                    <a:pt x="2401" y="1252"/>
                  </a:lnTo>
                  <a:lnTo>
                    <a:pt x="2331" y="1249"/>
                  </a:lnTo>
                  <a:close/>
                  <a:moveTo>
                    <a:pt x="1022" y="410"/>
                  </a:moveTo>
                  <a:lnTo>
                    <a:pt x="963" y="413"/>
                  </a:lnTo>
                  <a:lnTo>
                    <a:pt x="906" y="422"/>
                  </a:lnTo>
                  <a:lnTo>
                    <a:pt x="850" y="437"/>
                  </a:lnTo>
                  <a:lnTo>
                    <a:pt x="797" y="458"/>
                  </a:lnTo>
                  <a:lnTo>
                    <a:pt x="745" y="484"/>
                  </a:lnTo>
                  <a:lnTo>
                    <a:pt x="697" y="515"/>
                  </a:lnTo>
                  <a:lnTo>
                    <a:pt x="650" y="550"/>
                  </a:lnTo>
                  <a:lnTo>
                    <a:pt x="608" y="590"/>
                  </a:lnTo>
                  <a:lnTo>
                    <a:pt x="568" y="633"/>
                  </a:lnTo>
                  <a:lnTo>
                    <a:pt x="533" y="681"/>
                  </a:lnTo>
                  <a:lnTo>
                    <a:pt x="501" y="732"/>
                  </a:lnTo>
                  <a:lnTo>
                    <a:pt x="474" y="786"/>
                  </a:lnTo>
                  <a:lnTo>
                    <a:pt x="450" y="843"/>
                  </a:lnTo>
                  <a:lnTo>
                    <a:pt x="432" y="903"/>
                  </a:lnTo>
                  <a:lnTo>
                    <a:pt x="419" y="965"/>
                  </a:lnTo>
                  <a:lnTo>
                    <a:pt x="410" y="1029"/>
                  </a:lnTo>
                  <a:lnTo>
                    <a:pt x="408" y="1095"/>
                  </a:lnTo>
                  <a:lnTo>
                    <a:pt x="411" y="1160"/>
                  </a:lnTo>
                  <a:lnTo>
                    <a:pt x="421" y="1226"/>
                  </a:lnTo>
                  <a:lnTo>
                    <a:pt x="437" y="1290"/>
                  </a:lnTo>
                  <a:lnTo>
                    <a:pt x="458" y="1353"/>
                  </a:lnTo>
                  <a:lnTo>
                    <a:pt x="486" y="1416"/>
                  </a:lnTo>
                  <a:lnTo>
                    <a:pt x="517" y="1478"/>
                  </a:lnTo>
                  <a:lnTo>
                    <a:pt x="553" y="1538"/>
                  </a:lnTo>
                  <a:lnTo>
                    <a:pt x="594" y="1597"/>
                  </a:lnTo>
                  <a:lnTo>
                    <a:pt x="637" y="1655"/>
                  </a:lnTo>
                  <a:lnTo>
                    <a:pt x="685" y="1712"/>
                  </a:lnTo>
                  <a:lnTo>
                    <a:pt x="734" y="1768"/>
                  </a:lnTo>
                  <a:lnTo>
                    <a:pt x="787" y="1822"/>
                  </a:lnTo>
                  <a:lnTo>
                    <a:pt x="841" y="1874"/>
                  </a:lnTo>
                  <a:lnTo>
                    <a:pt x="897" y="1925"/>
                  </a:lnTo>
                  <a:lnTo>
                    <a:pt x="953" y="1974"/>
                  </a:lnTo>
                  <a:lnTo>
                    <a:pt x="1011" y="2022"/>
                  </a:lnTo>
                  <a:lnTo>
                    <a:pt x="1068" y="2067"/>
                  </a:lnTo>
                  <a:lnTo>
                    <a:pt x="1126" y="2110"/>
                  </a:lnTo>
                  <a:lnTo>
                    <a:pt x="1183" y="2152"/>
                  </a:lnTo>
                  <a:lnTo>
                    <a:pt x="1239" y="2190"/>
                  </a:lnTo>
                  <a:lnTo>
                    <a:pt x="1293" y="2228"/>
                  </a:lnTo>
                  <a:lnTo>
                    <a:pt x="1347" y="2262"/>
                  </a:lnTo>
                  <a:lnTo>
                    <a:pt x="1397" y="2294"/>
                  </a:lnTo>
                  <a:lnTo>
                    <a:pt x="1446" y="2323"/>
                  </a:lnTo>
                  <a:lnTo>
                    <a:pt x="1491" y="2350"/>
                  </a:lnTo>
                  <a:lnTo>
                    <a:pt x="1469" y="2288"/>
                  </a:lnTo>
                  <a:lnTo>
                    <a:pt x="1452" y="2224"/>
                  </a:lnTo>
                  <a:lnTo>
                    <a:pt x="1439" y="2157"/>
                  </a:lnTo>
                  <a:lnTo>
                    <a:pt x="1432" y="2089"/>
                  </a:lnTo>
                  <a:lnTo>
                    <a:pt x="1429" y="2020"/>
                  </a:lnTo>
                  <a:lnTo>
                    <a:pt x="1432" y="1946"/>
                  </a:lnTo>
                  <a:lnTo>
                    <a:pt x="1441" y="1872"/>
                  </a:lnTo>
                  <a:lnTo>
                    <a:pt x="1455" y="1802"/>
                  </a:lnTo>
                  <a:lnTo>
                    <a:pt x="1475" y="1733"/>
                  </a:lnTo>
                  <a:lnTo>
                    <a:pt x="1500" y="1667"/>
                  </a:lnTo>
                  <a:lnTo>
                    <a:pt x="1530" y="1604"/>
                  </a:lnTo>
                  <a:lnTo>
                    <a:pt x="1564" y="1543"/>
                  </a:lnTo>
                  <a:lnTo>
                    <a:pt x="1603" y="1485"/>
                  </a:lnTo>
                  <a:lnTo>
                    <a:pt x="1647" y="1430"/>
                  </a:lnTo>
                  <a:lnTo>
                    <a:pt x="1693" y="1379"/>
                  </a:lnTo>
                  <a:lnTo>
                    <a:pt x="1745" y="1332"/>
                  </a:lnTo>
                  <a:lnTo>
                    <a:pt x="1798" y="1288"/>
                  </a:lnTo>
                  <a:lnTo>
                    <a:pt x="1857" y="1249"/>
                  </a:lnTo>
                  <a:lnTo>
                    <a:pt x="1917" y="1214"/>
                  </a:lnTo>
                  <a:lnTo>
                    <a:pt x="1980" y="1184"/>
                  </a:lnTo>
                  <a:lnTo>
                    <a:pt x="2047" y="1159"/>
                  </a:lnTo>
                  <a:lnTo>
                    <a:pt x="2114" y="1140"/>
                  </a:lnTo>
                  <a:lnTo>
                    <a:pt x="2185" y="1125"/>
                  </a:lnTo>
                  <a:lnTo>
                    <a:pt x="2258" y="1115"/>
                  </a:lnTo>
                  <a:lnTo>
                    <a:pt x="2331" y="1113"/>
                  </a:lnTo>
                  <a:lnTo>
                    <a:pt x="2400" y="1115"/>
                  </a:lnTo>
                  <a:lnTo>
                    <a:pt x="2468" y="1124"/>
                  </a:lnTo>
                  <a:lnTo>
                    <a:pt x="2534" y="1136"/>
                  </a:lnTo>
                  <a:lnTo>
                    <a:pt x="2599" y="1154"/>
                  </a:lnTo>
                  <a:lnTo>
                    <a:pt x="2662" y="1175"/>
                  </a:lnTo>
                  <a:lnTo>
                    <a:pt x="2721" y="1202"/>
                  </a:lnTo>
                  <a:lnTo>
                    <a:pt x="2779" y="1233"/>
                  </a:lnTo>
                  <a:lnTo>
                    <a:pt x="2834" y="1268"/>
                  </a:lnTo>
                  <a:lnTo>
                    <a:pt x="2887" y="1306"/>
                  </a:lnTo>
                  <a:lnTo>
                    <a:pt x="2902" y="1253"/>
                  </a:lnTo>
                  <a:lnTo>
                    <a:pt x="2912" y="1202"/>
                  </a:lnTo>
                  <a:lnTo>
                    <a:pt x="2919" y="1148"/>
                  </a:lnTo>
                  <a:lnTo>
                    <a:pt x="2921" y="1095"/>
                  </a:lnTo>
                  <a:lnTo>
                    <a:pt x="2918" y="1029"/>
                  </a:lnTo>
                  <a:lnTo>
                    <a:pt x="2910" y="965"/>
                  </a:lnTo>
                  <a:lnTo>
                    <a:pt x="2897" y="903"/>
                  </a:lnTo>
                  <a:lnTo>
                    <a:pt x="2878" y="843"/>
                  </a:lnTo>
                  <a:lnTo>
                    <a:pt x="2855" y="786"/>
                  </a:lnTo>
                  <a:lnTo>
                    <a:pt x="2827" y="732"/>
                  </a:lnTo>
                  <a:lnTo>
                    <a:pt x="2796" y="681"/>
                  </a:lnTo>
                  <a:lnTo>
                    <a:pt x="2761" y="633"/>
                  </a:lnTo>
                  <a:lnTo>
                    <a:pt x="2721" y="590"/>
                  </a:lnTo>
                  <a:lnTo>
                    <a:pt x="2678" y="550"/>
                  </a:lnTo>
                  <a:lnTo>
                    <a:pt x="2632" y="515"/>
                  </a:lnTo>
                  <a:lnTo>
                    <a:pt x="2584" y="484"/>
                  </a:lnTo>
                  <a:lnTo>
                    <a:pt x="2532" y="458"/>
                  </a:lnTo>
                  <a:lnTo>
                    <a:pt x="2479" y="437"/>
                  </a:lnTo>
                  <a:lnTo>
                    <a:pt x="2423" y="422"/>
                  </a:lnTo>
                  <a:lnTo>
                    <a:pt x="2366" y="413"/>
                  </a:lnTo>
                  <a:lnTo>
                    <a:pt x="2306" y="410"/>
                  </a:lnTo>
                  <a:lnTo>
                    <a:pt x="2252" y="413"/>
                  </a:lnTo>
                  <a:lnTo>
                    <a:pt x="2198" y="421"/>
                  </a:lnTo>
                  <a:lnTo>
                    <a:pt x="2146" y="434"/>
                  </a:lnTo>
                  <a:lnTo>
                    <a:pt x="2095" y="453"/>
                  </a:lnTo>
                  <a:lnTo>
                    <a:pt x="2046" y="475"/>
                  </a:lnTo>
                  <a:lnTo>
                    <a:pt x="1999" y="502"/>
                  </a:lnTo>
                  <a:lnTo>
                    <a:pt x="1955" y="534"/>
                  </a:lnTo>
                  <a:lnTo>
                    <a:pt x="1912" y="570"/>
                  </a:lnTo>
                  <a:lnTo>
                    <a:pt x="1873" y="610"/>
                  </a:lnTo>
                  <a:lnTo>
                    <a:pt x="1837" y="654"/>
                  </a:lnTo>
                  <a:lnTo>
                    <a:pt x="1804" y="700"/>
                  </a:lnTo>
                  <a:lnTo>
                    <a:pt x="1775" y="751"/>
                  </a:lnTo>
                  <a:lnTo>
                    <a:pt x="1750" y="804"/>
                  </a:lnTo>
                  <a:lnTo>
                    <a:pt x="1729" y="861"/>
                  </a:lnTo>
                  <a:lnTo>
                    <a:pt x="1722" y="876"/>
                  </a:lnTo>
                  <a:lnTo>
                    <a:pt x="1710" y="889"/>
                  </a:lnTo>
                  <a:lnTo>
                    <a:pt x="1697" y="899"/>
                  </a:lnTo>
                  <a:lnTo>
                    <a:pt x="1681" y="905"/>
                  </a:lnTo>
                  <a:lnTo>
                    <a:pt x="1664" y="907"/>
                  </a:lnTo>
                  <a:lnTo>
                    <a:pt x="1647" y="905"/>
                  </a:lnTo>
                  <a:lnTo>
                    <a:pt x="1632" y="899"/>
                  </a:lnTo>
                  <a:lnTo>
                    <a:pt x="1619" y="889"/>
                  </a:lnTo>
                  <a:lnTo>
                    <a:pt x="1607" y="876"/>
                  </a:lnTo>
                  <a:lnTo>
                    <a:pt x="1599" y="861"/>
                  </a:lnTo>
                  <a:lnTo>
                    <a:pt x="1579" y="804"/>
                  </a:lnTo>
                  <a:lnTo>
                    <a:pt x="1554" y="751"/>
                  </a:lnTo>
                  <a:lnTo>
                    <a:pt x="1525" y="700"/>
                  </a:lnTo>
                  <a:lnTo>
                    <a:pt x="1491" y="654"/>
                  </a:lnTo>
                  <a:lnTo>
                    <a:pt x="1456" y="610"/>
                  </a:lnTo>
                  <a:lnTo>
                    <a:pt x="1417" y="570"/>
                  </a:lnTo>
                  <a:lnTo>
                    <a:pt x="1374" y="534"/>
                  </a:lnTo>
                  <a:lnTo>
                    <a:pt x="1330" y="502"/>
                  </a:lnTo>
                  <a:lnTo>
                    <a:pt x="1283" y="475"/>
                  </a:lnTo>
                  <a:lnTo>
                    <a:pt x="1234" y="453"/>
                  </a:lnTo>
                  <a:lnTo>
                    <a:pt x="1183" y="434"/>
                  </a:lnTo>
                  <a:lnTo>
                    <a:pt x="1131" y="421"/>
                  </a:lnTo>
                  <a:lnTo>
                    <a:pt x="1077" y="413"/>
                  </a:lnTo>
                  <a:lnTo>
                    <a:pt x="1022" y="410"/>
                  </a:lnTo>
                  <a:close/>
                  <a:moveTo>
                    <a:pt x="1022" y="136"/>
                  </a:moveTo>
                  <a:lnTo>
                    <a:pt x="950" y="140"/>
                  </a:lnTo>
                  <a:lnTo>
                    <a:pt x="878" y="149"/>
                  </a:lnTo>
                  <a:lnTo>
                    <a:pt x="810" y="164"/>
                  </a:lnTo>
                  <a:lnTo>
                    <a:pt x="742" y="186"/>
                  </a:lnTo>
                  <a:lnTo>
                    <a:pt x="678" y="212"/>
                  </a:lnTo>
                  <a:lnTo>
                    <a:pt x="615" y="244"/>
                  </a:lnTo>
                  <a:lnTo>
                    <a:pt x="555" y="280"/>
                  </a:lnTo>
                  <a:lnTo>
                    <a:pt x="499" y="322"/>
                  </a:lnTo>
                  <a:lnTo>
                    <a:pt x="445" y="367"/>
                  </a:lnTo>
                  <a:lnTo>
                    <a:pt x="396" y="417"/>
                  </a:lnTo>
                  <a:lnTo>
                    <a:pt x="349" y="471"/>
                  </a:lnTo>
                  <a:lnTo>
                    <a:pt x="307" y="529"/>
                  </a:lnTo>
                  <a:lnTo>
                    <a:pt x="269" y="590"/>
                  </a:lnTo>
                  <a:lnTo>
                    <a:pt x="235" y="655"/>
                  </a:lnTo>
                  <a:lnTo>
                    <a:pt x="206" y="722"/>
                  </a:lnTo>
                  <a:lnTo>
                    <a:pt x="181" y="792"/>
                  </a:lnTo>
                  <a:lnTo>
                    <a:pt x="162" y="865"/>
                  </a:lnTo>
                  <a:lnTo>
                    <a:pt x="147" y="939"/>
                  </a:lnTo>
                  <a:lnTo>
                    <a:pt x="138" y="1016"/>
                  </a:lnTo>
                  <a:lnTo>
                    <a:pt x="136" y="1094"/>
                  </a:lnTo>
                  <a:lnTo>
                    <a:pt x="139" y="1178"/>
                  </a:lnTo>
                  <a:lnTo>
                    <a:pt x="151" y="1262"/>
                  </a:lnTo>
                  <a:lnTo>
                    <a:pt x="171" y="1346"/>
                  </a:lnTo>
                  <a:lnTo>
                    <a:pt x="197" y="1429"/>
                  </a:lnTo>
                  <a:lnTo>
                    <a:pt x="231" y="1513"/>
                  </a:lnTo>
                  <a:lnTo>
                    <a:pt x="273" y="1596"/>
                  </a:lnTo>
                  <a:lnTo>
                    <a:pt x="322" y="1681"/>
                  </a:lnTo>
                  <a:lnTo>
                    <a:pt x="379" y="1764"/>
                  </a:lnTo>
                  <a:lnTo>
                    <a:pt x="443" y="1848"/>
                  </a:lnTo>
                  <a:lnTo>
                    <a:pt x="515" y="1931"/>
                  </a:lnTo>
                  <a:lnTo>
                    <a:pt x="594" y="2015"/>
                  </a:lnTo>
                  <a:lnTo>
                    <a:pt x="681" y="2098"/>
                  </a:lnTo>
                  <a:lnTo>
                    <a:pt x="775" y="2180"/>
                  </a:lnTo>
                  <a:lnTo>
                    <a:pt x="876" y="2263"/>
                  </a:lnTo>
                  <a:lnTo>
                    <a:pt x="931" y="2305"/>
                  </a:lnTo>
                  <a:lnTo>
                    <a:pt x="985" y="2344"/>
                  </a:lnTo>
                  <a:lnTo>
                    <a:pt x="1038" y="2383"/>
                  </a:lnTo>
                  <a:lnTo>
                    <a:pt x="1090" y="2419"/>
                  </a:lnTo>
                  <a:lnTo>
                    <a:pt x="1142" y="2454"/>
                  </a:lnTo>
                  <a:lnTo>
                    <a:pt x="1191" y="2485"/>
                  </a:lnTo>
                  <a:lnTo>
                    <a:pt x="1240" y="2516"/>
                  </a:lnTo>
                  <a:lnTo>
                    <a:pt x="1285" y="2544"/>
                  </a:lnTo>
                  <a:lnTo>
                    <a:pt x="1329" y="2571"/>
                  </a:lnTo>
                  <a:lnTo>
                    <a:pt x="1370" y="2595"/>
                  </a:lnTo>
                  <a:lnTo>
                    <a:pt x="1409" y="2616"/>
                  </a:lnTo>
                  <a:lnTo>
                    <a:pt x="1443" y="2637"/>
                  </a:lnTo>
                  <a:lnTo>
                    <a:pt x="1474" y="2654"/>
                  </a:lnTo>
                  <a:lnTo>
                    <a:pt x="1502" y="2669"/>
                  </a:lnTo>
                  <a:lnTo>
                    <a:pt x="1526" y="2681"/>
                  </a:lnTo>
                  <a:lnTo>
                    <a:pt x="1546" y="2691"/>
                  </a:lnTo>
                  <a:lnTo>
                    <a:pt x="1560" y="2699"/>
                  </a:lnTo>
                  <a:lnTo>
                    <a:pt x="1570" y="2704"/>
                  </a:lnTo>
                  <a:lnTo>
                    <a:pt x="1575" y="2707"/>
                  </a:lnTo>
                  <a:lnTo>
                    <a:pt x="1575" y="2707"/>
                  </a:lnTo>
                  <a:lnTo>
                    <a:pt x="1664" y="2750"/>
                  </a:lnTo>
                  <a:lnTo>
                    <a:pt x="1748" y="2710"/>
                  </a:lnTo>
                  <a:lnTo>
                    <a:pt x="1702" y="2668"/>
                  </a:lnTo>
                  <a:lnTo>
                    <a:pt x="1660" y="2624"/>
                  </a:lnTo>
                  <a:lnTo>
                    <a:pt x="1621" y="2578"/>
                  </a:lnTo>
                  <a:lnTo>
                    <a:pt x="1604" y="2570"/>
                  </a:lnTo>
                  <a:lnTo>
                    <a:pt x="1584" y="2558"/>
                  </a:lnTo>
                  <a:lnTo>
                    <a:pt x="1559" y="2545"/>
                  </a:lnTo>
                  <a:lnTo>
                    <a:pt x="1530" y="2530"/>
                  </a:lnTo>
                  <a:lnTo>
                    <a:pt x="1496" y="2511"/>
                  </a:lnTo>
                  <a:lnTo>
                    <a:pt x="1460" y="2490"/>
                  </a:lnTo>
                  <a:lnTo>
                    <a:pt x="1420" y="2467"/>
                  </a:lnTo>
                  <a:lnTo>
                    <a:pt x="1376" y="2441"/>
                  </a:lnTo>
                  <a:lnTo>
                    <a:pt x="1330" y="2413"/>
                  </a:lnTo>
                  <a:lnTo>
                    <a:pt x="1282" y="2383"/>
                  </a:lnTo>
                  <a:lnTo>
                    <a:pt x="1232" y="2350"/>
                  </a:lnTo>
                  <a:lnTo>
                    <a:pt x="1179" y="2315"/>
                  </a:lnTo>
                  <a:lnTo>
                    <a:pt x="1126" y="2278"/>
                  </a:lnTo>
                  <a:lnTo>
                    <a:pt x="1071" y="2240"/>
                  </a:lnTo>
                  <a:lnTo>
                    <a:pt x="1016" y="2198"/>
                  </a:lnTo>
                  <a:lnTo>
                    <a:pt x="960" y="2156"/>
                  </a:lnTo>
                  <a:lnTo>
                    <a:pt x="865" y="2078"/>
                  </a:lnTo>
                  <a:lnTo>
                    <a:pt x="776" y="2000"/>
                  </a:lnTo>
                  <a:lnTo>
                    <a:pt x="695" y="1922"/>
                  </a:lnTo>
                  <a:lnTo>
                    <a:pt x="620" y="1844"/>
                  </a:lnTo>
                  <a:lnTo>
                    <a:pt x="552" y="1766"/>
                  </a:lnTo>
                  <a:lnTo>
                    <a:pt x="492" y="1688"/>
                  </a:lnTo>
                  <a:lnTo>
                    <a:pt x="440" y="1613"/>
                  </a:lnTo>
                  <a:lnTo>
                    <a:pt x="396" y="1538"/>
                  </a:lnTo>
                  <a:lnTo>
                    <a:pt x="358" y="1463"/>
                  </a:lnTo>
                  <a:lnTo>
                    <a:pt x="327" y="1388"/>
                  </a:lnTo>
                  <a:lnTo>
                    <a:pt x="303" y="1314"/>
                  </a:lnTo>
                  <a:lnTo>
                    <a:pt x="286" y="1241"/>
                  </a:lnTo>
                  <a:lnTo>
                    <a:pt x="276" y="1167"/>
                  </a:lnTo>
                  <a:lnTo>
                    <a:pt x="272" y="1095"/>
                  </a:lnTo>
                  <a:lnTo>
                    <a:pt x="275" y="1024"/>
                  </a:lnTo>
                  <a:lnTo>
                    <a:pt x="283" y="955"/>
                  </a:lnTo>
                  <a:lnTo>
                    <a:pt x="296" y="888"/>
                  </a:lnTo>
                  <a:lnTo>
                    <a:pt x="314" y="823"/>
                  </a:lnTo>
                  <a:lnTo>
                    <a:pt x="337" y="760"/>
                  </a:lnTo>
                  <a:lnTo>
                    <a:pt x="365" y="700"/>
                  </a:lnTo>
                  <a:lnTo>
                    <a:pt x="396" y="642"/>
                  </a:lnTo>
                  <a:lnTo>
                    <a:pt x="431" y="589"/>
                  </a:lnTo>
                  <a:lnTo>
                    <a:pt x="471" y="538"/>
                  </a:lnTo>
                  <a:lnTo>
                    <a:pt x="514" y="491"/>
                  </a:lnTo>
                  <a:lnTo>
                    <a:pt x="560" y="449"/>
                  </a:lnTo>
                  <a:lnTo>
                    <a:pt x="609" y="409"/>
                  </a:lnTo>
                  <a:lnTo>
                    <a:pt x="661" y="375"/>
                  </a:lnTo>
                  <a:lnTo>
                    <a:pt x="716" y="345"/>
                  </a:lnTo>
                  <a:lnTo>
                    <a:pt x="773" y="320"/>
                  </a:lnTo>
                  <a:lnTo>
                    <a:pt x="833" y="299"/>
                  </a:lnTo>
                  <a:lnTo>
                    <a:pt x="895" y="285"/>
                  </a:lnTo>
                  <a:lnTo>
                    <a:pt x="957" y="276"/>
                  </a:lnTo>
                  <a:lnTo>
                    <a:pt x="1022" y="273"/>
                  </a:lnTo>
                  <a:lnTo>
                    <a:pt x="1083" y="276"/>
                  </a:lnTo>
                  <a:lnTo>
                    <a:pt x="1143" y="284"/>
                  </a:lnTo>
                  <a:lnTo>
                    <a:pt x="1202" y="297"/>
                  </a:lnTo>
                  <a:lnTo>
                    <a:pt x="1258" y="316"/>
                  </a:lnTo>
                  <a:lnTo>
                    <a:pt x="1314" y="338"/>
                  </a:lnTo>
                  <a:lnTo>
                    <a:pt x="1367" y="365"/>
                  </a:lnTo>
                  <a:lnTo>
                    <a:pt x="1418" y="397"/>
                  </a:lnTo>
                  <a:lnTo>
                    <a:pt x="1466" y="433"/>
                  </a:lnTo>
                  <a:lnTo>
                    <a:pt x="1513" y="473"/>
                  </a:lnTo>
                  <a:lnTo>
                    <a:pt x="1555" y="517"/>
                  </a:lnTo>
                  <a:lnTo>
                    <a:pt x="1595" y="564"/>
                  </a:lnTo>
                  <a:lnTo>
                    <a:pt x="1632" y="615"/>
                  </a:lnTo>
                  <a:lnTo>
                    <a:pt x="1664" y="670"/>
                  </a:lnTo>
                  <a:lnTo>
                    <a:pt x="1697" y="615"/>
                  </a:lnTo>
                  <a:lnTo>
                    <a:pt x="1734" y="564"/>
                  </a:lnTo>
                  <a:lnTo>
                    <a:pt x="1774" y="517"/>
                  </a:lnTo>
                  <a:lnTo>
                    <a:pt x="1816" y="473"/>
                  </a:lnTo>
                  <a:lnTo>
                    <a:pt x="1863" y="433"/>
                  </a:lnTo>
                  <a:lnTo>
                    <a:pt x="1911" y="397"/>
                  </a:lnTo>
                  <a:lnTo>
                    <a:pt x="1962" y="365"/>
                  </a:lnTo>
                  <a:lnTo>
                    <a:pt x="2015" y="338"/>
                  </a:lnTo>
                  <a:lnTo>
                    <a:pt x="2071" y="316"/>
                  </a:lnTo>
                  <a:lnTo>
                    <a:pt x="2127" y="297"/>
                  </a:lnTo>
                  <a:lnTo>
                    <a:pt x="2186" y="284"/>
                  </a:lnTo>
                  <a:lnTo>
                    <a:pt x="2246" y="276"/>
                  </a:lnTo>
                  <a:lnTo>
                    <a:pt x="2306" y="273"/>
                  </a:lnTo>
                  <a:lnTo>
                    <a:pt x="2371" y="276"/>
                  </a:lnTo>
                  <a:lnTo>
                    <a:pt x="2434" y="285"/>
                  </a:lnTo>
                  <a:lnTo>
                    <a:pt x="2496" y="299"/>
                  </a:lnTo>
                  <a:lnTo>
                    <a:pt x="2556" y="320"/>
                  </a:lnTo>
                  <a:lnTo>
                    <a:pt x="2612" y="345"/>
                  </a:lnTo>
                  <a:lnTo>
                    <a:pt x="2668" y="375"/>
                  </a:lnTo>
                  <a:lnTo>
                    <a:pt x="2719" y="409"/>
                  </a:lnTo>
                  <a:lnTo>
                    <a:pt x="2769" y="449"/>
                  </a:lnTo>
                  <a:lnTo>
                    <a:pt x="2815" y="491"/>
                  </a:lnTo>
                  <a:lnTo>
                    <a:pt x="2858" y="538"/>
                  </a:lnTo>
                  <a:lnTo>
                    <a:pt x="2897" y="589"/>
                  </a:lnTo>
                  <a:lnTo>
                    <a:pt x="2933" y="642"/>
                  </a:lnTo>
                  <a:lnTo>
                    <a:pt x="2964" y="700"/>
                  </a:lnTo>
                  <a:lnTo>
                    <a:pt x="2992" y="760"/>
                  </a:lnTo>
                  <a:lnTo>
                    <a:pt x="3015" y="823"/>
                  </a:lnTo>
                  <a:lnTo>
                    <a:pt x="3033" y="888"/>
                  </a:lnTo>
                  <a:lnTo>
                    <a:pt x="3046" y="955"/>
                  </a:lnTo>
                  <a:lnTo>
                    <a:pt x="3054" y="1024"/>
                  </a:lnTo>
                  <a:lnTo>
                    <a:pt x="3057" y="1095"/>
                  </a:lnTo>
                  <a:lnTo>
                    <a:pt x="3054" y="1156"/>
                  </a:lnTo>
                  <a:lnTo>
                    <a:pt x="3047" y="1218"/>
                  </a:lnTo>
                  <a:lnTo>
                    <a:pt x="3034" y="1281"/>
                  </a:lnTo>
                  <a:lnTo>
                    <a:pt x="3017" y="1343"/>
                  </a:lnTo>
                  <a:lnTo>
                    <a:pt x="2995" y="1406"/>
                  </a:lnTo>
                  <a:lnTo>
                    <a:pt x="3029" y="1445"/>
                  </a:lnTo>
                  <a:lnTo>
                    <a:pt x="3060" y="1487"/>
                  </a:lnTo>
                  <a:lnTo>
                    <a:pt x="3091" y="1529"/>
                  </a:lnTo>
                  <a:lnTo>
                    <a:pt x="3122" y="1457"/>
                  </a:lnTo>
                  <a:lnTo>
                    <a:pt x="3147" y="1384"/>
                  </a:lnTo>
                  <a:lnTo>
                    <a:pt x="3167" y="1312"/>
                  </a:lnTo>
                  <a:lnTo>
                    <a:pt x="3182" y="1240"/>
                  </a:lnTo>
                  <a:lnTo>
                    <a:pt x="3190" y="1167"/>
                  </a:lnTo>
                  <a:lnTo>
                    <a:pt x="3193" y="1095"/>
                  </a:lnTo>
                  <a:lnTo>
                    <a:pt x="3190" y="1017"/>
                  </a:lnTo>
                  <a:lnTo>
                    <a:pt x="3182" y="940"/>
                  </a:lnTo>
                  <a:lnTo>
                    <a:pt x="3167" y="865"/>
                  </a:lnTo>
                  <a:lnTo>
                    <a:pt x="3147" y="793"/>
                  </a:lnTo>
                  <a:lnTo>
                    <a:pt x="3123" y="723"/>
                  </a:lnTo>
                  <a:lnTo>
                    <a:pt x="3094" y="655"/>
                  </a:lnTo>
                  <a:lnTo>
                    <a:pt x="3060" y="591"/>
                  </a:lnTo>
                  <a:lnTo>
                    <a:pt x="3022" y="530"/>
                  </a:lnTo>
                  <a:lnTo>
                    <a:pt x="2980" y="472"/>
                  </a:lnTo>
                  <a:lnTo>
                    <a:pt x="2933" y="418"/>
                  </a:lnTo>
                  <a:lnTo>
                    <a:pt x="2883" y="367"/>
                  </a:lnTo>
                  <a:lnTo>
                    <a:pt x="2829" y="322"/>
                  </a:lnTo>
                  <a:lnTo>
                    <a:pt x="2773" y="281"/>
                  </a:lnTo>
                  <a:lnTo>
                    <a:pt x="2713" y="244"/>
                  </a:lnTo>
                  <a:lnTo>
                    <a:pt x="2651" y="212"/>
                  </a:lnTo>
                  <a:lnTo>
                    <a:pt x="2587" y="186"/>
                  </a:lnTo>
                  <a:lnTo>
                    <a:pt x="2519" y="164"/>
                  </a:lnTo>
                  <a:lnTo>
                    <a:pt x="2451" y="149"/>
                  </a:lnTo>
                  <a:lnTo>
                    <a:pt x="2379" y="140"/>
                  </a:lnTo>
                  <a:lnTo>
                    <a:pt x="2306" y="137"/>
                  </a:lnTo>
                  <a:lnTo>
                    <a:pt x="2241" y="139"/>
                  </a:lnTo>
                  <a:lnTo>
                    <a:pt x="2176" y="147"/>
                  </a:lnTo>
                  <a:lnTo>
                    <a:pt x="2112" y="160"/>
                  </a:lnTo>
                  <a:lnTo>
                    <a:pt x="2050" y="178"/>
                  </a:lnTo>
                  <a:lnTo>
                    <a:pt x="1988" y="201"/>
                  </a:lnTo>
                  <a:lnTo>
                    <a:pt x="1929" y="228"/>
                  </a:lnTo>
                  <a:lnTo>
                    <a:pt x="1871" y="261"/>
                  </a:lnTo>
                  <a:lnTo>
                    <a:pt x="1815" y="297"/>
                  </a:lnTo>
                  <a:lnTo>
                    <a:pt x="1762" y="339"/>
                  </a:lnTo>
                  <a:lnTo>
                    <a:pt x="1711" y="385"/>
                  </a:lnTo>
                  <a:lnTo>
                    <a:pt x="1697" y="396"/>
                  </a:lnTo>
                  <a:lnTo>
                    <a:pt x="1681" y="402"/>
                  </a:lnTo>
                  <a:lnTo>
                    <a:pt x="1664" y="404"/>
                  </a:lnTo>
                  <a:lnTo>
                    <a:pt x="1648" y="402"/>
                  </a:lnTo>
                  <a:lnTo>
                    <a:pt x="1632" y="395"/>
                  </a:lnTo>
                  <a:lnTo>
                    <a:pt x="1618" y="385"/>
                  </a:lnTo>
                  <a:lnTo>
                    <a:pt x="1567" y="339"/>
                  </a:lnTo>
                  <a:lnTo>
                    <a:pt x="1514" y="297"/>
                  </a:lnTo>
                  <a:lnTo>
                    <a:pt x="1458" y="261"/>
                  </a:lnTo>
                  <a:lnTo>
                    <a:pt x="1400" y="228"/>
                  </a:lnTo>
                  <a:lnTo>
                    <a:pt x="1341" y="201"/>
                  </a:lnTo>
                  <a:lnTo>
                    <a:pt x="1279" y="178"/>
                  </a:lnTo>
                  <a:lnTo>
                    <a:pt x="1217" y="160"/>
                  </a:lnTo>
                  <a:lnTo>
                    <a:pt x="1153" y="147"/>
                  </a:lnTo>
                  <a:lnTo>
                    <a:pt x="1087" y="139"/>
                  </a:lnTo>
                  <a:lnTo>
                    <a:pt x="1022" y="136"/>
                  </a:lnTo>
                  <a:close/>
                  <a:moveTo>
                    <a:pt x="1022" y="0"/>
                  </a:moveTo>
                  <a:lnTo>
                    <a:pt x="1092" y="3"/>
                  </a:lnTo>
                  <a:lnTo>
                    <a:pt x="1162" y="10"/>
                  </a:lnTo>
                  <a:lnTo>
                    <a:pt x="1230" y="23"/>
                  </a:lnTo>
                  <a:lnTo>
                    <a:pt x="1297" y="41"/>
                  </a:lnTo>
                  <a:lnTo>
                    <a:pt x="1363" y="63"/>
                  </a:lnTo>
                  <a:lnTo>
                    <a:pt x="1428" y="90"/>
                  </a:lnTo>
                  <a:lnTo>
                    <a:pt x="1490" y="122"/>
                  </a:lnTo>
                  <a:lnTo>
                    <a:pt x="1550" y="157"/>
                  </a:lnTo>
                  <a:lnTo>
                    <a:pt x="1608" y="198"/>
                  </a:lnTo>
                  <a:lnTo>
                    <a:pt x="1664" y="244"/>
                  </a:lnTo>
                  <a:lnTo>
                    <a:pt x="1721" y="198"/>
                  </a:lnTo>
                  <a:lnTo>
                    <a:pt x="1778" y="157"/>
                  </a:lnTo>
                  <a:lnTo>
                    <a:pt x="1839" y="122"/>
                  </a:lnTo>
                  <a:lnTo>
                    <a:pt x="1901" y="90"/>
                  </a:lnTo>
                  <a:lnTo>
                    <a:pt x="1966" y="63"/>
                  </a:lnTo>
                  <a:lnTo>
                    <a:pt x="2032" y="41"/>
                  </a:lnTo>
                  <a:lnTo>
                    <a:pt x="2099" y="23"/>
                  </a:lnTo>
                  <a:lnTo>
                    <a:pt x="2167" y="10"/>
                  </a:lnTo>
                  <a:lnTo>
                    <a:pt x="2236" y="3"/>
                  </a:lnTo>
                  <a:lnTo>
                    <a:pt x="2306" y="0"/>
                  </a:lnTo>
                  <a:lnTo>
                    <a:pt x="2386" y="4"/>
                  </a:lnTo>
                  <a:lnTo>
                    <a:pt x="2465" y="13"/>
                  </a:lnTo>
                  <a:lnTo>
                    <a:pt x="2540" y="30"/>
                  </a:lnTo>
                  <a:lnTo>
                    <a:pt x="2615" y="51"/>
                  </a:lnTo>
                  <a:lnTo>
                    <a:pt x="2687" y="79"/>
                  </a:lnTo>
                  <a:lnTo>
                    <a:pt x="2755" y="112"/>
                  </a:lnTo>
                  <a:lnTo>
                    <a:pt x="2822" y="150"/>
                  </a:lnTo>
                  <a:lnTo>
                    <a:pt x="2886" y="193"/>
                  </a:lnTo>
                  <a:lnTo>
                    <a:pt x="2945" y="242"/>
                  </a:lnTo>
                  <a:lnTo>
                    <a:pt x="3002" y="293"/>
                  </a:lnTo>
                  <a:lnTo>
                    <a:pt x="3055" y="350"/>
                  </a:lnTo>
                  <a:lnTo>
                    <a:pt x="3104" y="411"/>
                  </a:lnTo>
                  <a:lnTo>
                    <a:pt x="3148" y="475"/>
                  </a:lnTo>
                  <a:lnTo>
                    <a:pt x="3189" y="543"/>
                  </a:lnTo>
                  <a:lnTo>
                    <a:pt x="3225" y="614"/>
                  </a:lnTo>
                  <a:lnTo>
                    <a:pt x="3255" y="688"/>
                  </a:lnTo>
                  <a:lnTo>
                    <a:pt x="3282" y="765"/>
                  </a:lnTo>
                  <a:lnTo>
                    <a:pt x="3302" y="844"/>
                  </a:lnTo>
                  <a:lnTo>
                    <a:pt x="3317" y="926"/>
                  </a:lnTo>
                  <a:lnTo>
                    <a:pt x="3326" y="1010"/>
                  </a:lnTo>
                  <a:lnTo>
                    <a:pt x="3329" y="1095"/>
                  </a:lnTo>
                  <a:lnTo>
                    <a:pt x="3326" y="1178"/>
                  </a:lnTo>
                  <a:lnTo>
                    <a:pt x="3316" y="1263"/>
                  </a:lnTo>
                  <a:lnTo>
                    <a:pt x="3299" y="1346"/>
                  </a:lnTo>
                  <a:lnTo>
                    <a:pt x="3275" y="1429"/>
                  </a:lnTo>
                  <a:lnTo>
                    <a:pt x="3246" y="1512"/>
                  </a:lnTo>
                  <a:lnTo>
                    <a:pt x="3210" y="1595"/>
                  </a:lnTo>
                  <a:lnTo>
                    <a:pt x="3167" y="1678"/>
                  </a:lnTo>
                  <a:lnTo>
                    <a:pt x="3191" y="1743"/>
                  </a:lnTo>
                  <a:lnTo>
                    <a:pt x="3209" y="1809"/>
                  </a:lnTo>
                  <a:lnTo>
                    <a:pt x="3223" y="1878"/>
                  </a:lnTo>
                  <a:lnTo>
                    <a:pt x="3231" y="1948"/>
                  </a:lnTo>
                  <a:lnTo>
                    <a:pt x="3234" y="2020"/>
                  </a:lnTo>
                  <a:lnTo>
                    <a:pt x="3231" y="2094"/>
                  </a:lnTo>
                  <a:lnTo>
                    <a:pt x="3222" y="2167"/>
                  </a:lnTo>
                  <a:lnTo>
                    <a:pt x="3207" y="2238"/>
                  </a:lnTo>
                  <a:lnTo>
                    <a:pt x="3188" y="2306"/>
                  </a:lnTo>
                  <a:lnTo>
                    <a:pt x="3162" y="2373"/>
                  </a:lnTo>
                  <a:lnTo>
                    <a:pt x="3133" y="2436"/>
                  </a:lnTo>
                  <a:lnTo>
                    <a:pt x="3098" y="2497"/>
                  </a:lnTo>
                  <a:lnTo>
                    <a:pt x="3059" y="2555"/>
                  </a:lnTo>
                  <a:lnTo>
                    <a:pt x="3016" y="2609"/>
                  </a:lnTo>
                  <a:lnTo>
                    <a:pt x="2969" y="2661"/>
                  </a:lnTo>
                  <a:lnTo>
                    <a:pt x="2918" y="2708"/>
                  </a:lnTo>
                  <a:lnTo>
                    <a:pt x="2864" y="2751"/>
                  </a:lnTo>
                  <a:lnTo>
                    <a:pt x="2806" y="2791"/>
                  </a:lnTo>
                  <a:lnTo>
                    <a:pt x="2745" y="2825"/>
                  </a:lnTo>
                  <a:lnTo>
                    <a:pt x="2682" y="2855"/>
                  </a:lnTo>
                  <a:lnTo>
                    <a:pt x="2616" y="2880"/>
                  </a:lnTo>
                  <a:lnTo>
                    <a:pt x="2547" y="2900"/>
                  </a:lnTo>
                  <a:lnTo>
                    <a:pt x="2478" y="2915"/>
                  </a:lnTo>
                  <a:lnTo>
                    <a:pt x="2405" y="2924"/>
                  </a:lnTo>
                  <a:lnTo>
                    <a:pt x="2331" y="2927"/>
                  </a:lnTo>
                  <a:lnTo>
                    <a:pt x="2260" y="2924"/>
                  </a:lnTo>
                  <a:lnTo>
                    <a:pt x="2190" y="2916"/>
                  </a:lnTo>
                  <a:lnTo>
                    <a:pt x="2122" y="2903"/>
                  </a:lnTo>
                  <a:lnTo>
                    <a:pt x="2057" y="2883"/>
                  </a:lnTo>
                  <a:lnTo>
                    <a:pt x="1992" y="2860"/>
                  </a:lnTo>
                  <a:lnTo>
                    <a:pt x="1931" y="2833"/>
                  </a:lnTo>
                  <a:lnTo>
                    <a:pt x="1872" y="2800"/>
                  </a:lnTo>
                  <a:lnTo>
                    <a:pt x="1853" y="2810"/>
                  </a:lnTo>
                  <a:lnTo>
                    <a:pt x="1837" y="2818"/>
                  </a:lnTo>
                  <a:lnTo>
                    <a:pt x="1826" y="2824"/>
                  </a:lnTo>
                  <a:lnTo>
                    <a:pt x="1816" y="2828"/>
                  </a:lnTo>
                  <a:lnTo>
                    <a:pt x="1812" y="2830"/>
                  </a:lnTo>
                  <a:lnTo>
                    <a:pt x="1694" y="2888"/>
                  </a:lnTo>
                  <a:lnTo>
                    <a:pt x="1679" y="2893"/>
                  </a:lnTo>
                  <a:lnTo>
                    <a:pt x="1664" y="2895"/>
                  </a:lnTo>
                  <a:lnTo>
                    <a:pt x="1649" y="2893"/>
                  </a:lnTo>
                  <a:lnTo>
                    <a:pt x="1635" y="2888"/>
                  </a:lnTo>
                  <a:lnTo>
                    <a:pt x="1516" y="2830"/>
                  </a:lnTo>
                  <a:lnTo>
                    <a:pt x="1512" y="2827"/>
                  </a:lnTo>
                  <a:lnTo>
                    <a:pt x="1501" y="2823"/>
                  </a:lnTo>
                  <a:lnTo>
                    <a:pt x="1487" y="2816"/>
                  </a:lnTo>
                  <a:lnTo>
                    <a:pt x="1469" y="2806"/>
                  </a:lnTo>
                  <a:lnTo>
                    <a:pt x="1447" y="2795"/>
                  </a:lnTo>
                  <a:lnTo>
                    <a:pt x="1421" y="2781"/>
                  </a:lnTo>
                  <a:lnTo>
                    <a:pt x="1390" y="2765"/>
                  </a:lnTo>
                  <a:lnTo>
                    <a:pt x="1357" y="2745"/>
                  </a:lnTo>
                  <a:lnTo>
                    <a:pt x="1322" y="2725"/>
                  </a:lnTo>
                  <a:lnTo>
                    <a:pt x="1282" y="2703"/>
                  </a:lnTo>
                  <a:lnTo>
                    <a:pt x="1241" y="2677"/>
                  </a:lnTo>
                  <a:lnTo>
                    <a:pt x="1196" y="2651"/>
                  </a:lnTo>
                  <a:lnTo>
                    <a:pt x="1151" y="2622"/>
                  </a:lnTo>
                  <a:lnTo>
                    <a:pt x="1104" y="2592"/>
                  </a:lnTo>
                  <a:lnTo>
                    <a:pt x="1054" y="2560"/>
                  </a:lnTo>
                  <a:lnTo>
                    <a:pt x="1004" y="2525"/>
                  </a:lnTo>
                  <a:lnTo>
                    <a:pt x="952" y="2489"/>
                  </a:lnTo>
                  <a:lnTo>
                    <a:pt x="900" y="2452"/>
                  </a:lnTo>
                  <a:lnTo>
                    <a:pt x="846" y="2412"/>
                  </a:lnTo>
                  <a:lnTo>
                    <a:pt x="794" y="2371"/>
                  </a:lnTo>
                  <a:lnTo>
                    <a:pt x="692" y="2289"/>
                  </a:lnTo>
                  <a:lnTo>
                    <a:pt x="597" y="2205"/>
                  </a:lnTo>
                  <a:lnTo>
                    <a:pt x="509" y="2122"/>
                  </a:lnTo>
                  <a:lnTo>
                    <a:pt x="428" y="2038"/>
                  </a:lnTo>
                  <a:lnTo>
                    <a:pt x="353" y="1954"/>
                  </a:lnTo>
                  <a:lnTo>
                    <a:pt x="287" y="1869"/>
                  </a:lnTo>
                  <a:lnTo>
                    <a:pt x="226" y="1784"/>
                  </a:lnTo>
                  <a:lnTo>
                    <a:pt x="174" y="1699"/>
                  </a:lnTo>
                  <a:lnTo>
                    <a:pt x="127" y="1613"/>
                  </a:lnTo>
                  <a:lnTo>
                    <a:pt x="89" y="1527"/>
                  </a:lnTo>
                  <a:lnTo>
                    <a:pt x="57" y="1441"/>
                  </a:lnTo>
                  <a:lnTo>
                    <a:pt x="32" y="1355"/>
                  </a:lnTo>
                  <a:lnTo>
                    <a:pt x="14" y="1269"/>
                  </a:lnTo>
                  <a:lnTo>
                    <a:pt x="4" y="1181"/>
                  </a:lnTo>
                  <a:lnTo>
                    <a:pt x="0" y="1095"/>
                  </a:lnTo>
                  <a:lnTo>
                    <a:pt x="3" y="1010"/>
                  </a:lnTo>
                  <a:lnTo>
                    <a:pt x="12" y="926"/>
                  </a:lnTo>
                  <a:lnTo>
                    <a:pt x="27" y="844"/>
                  </a:lnTo>
                  <a:lnTo>
                    <a:pt x="47" y="765"/>
                  </a:lnTo>
                  <a:lnTo>
                    <a:pt x="74" y="688"/>
                  </a:lnTo>
                  <a:lnTo>
                    <a:pt x="104" y="614"/>
                  </a:lnTo>
                  <a:lnTo>
                    <a:pt x="139" y="543"/>
                  </a:lnTo>
                  <a:lnTo>
                    <a:pt x="180" y="475"/>
                  </a:lnTo>
                  <a:lnTo>
                    <a:pt x="225" y="411"/>
                  </a:lnTo>
                  <a:lnTo>
                    <a:pt x="274" y="350"/>
                  </a:lnTo>
                  <a:lnTo>
                    <a:pt x="327" y="293"/>
                  </a:lnTo>
                  <a:lnTo>
                    <a:pt x="384" y="242"/>
                  </a:lnTo>
                  <a:lnTo>
                    <a:pt x="443" y="193"/>
                  </a:lnTo>
                  <a:lnTo>
                    <a:pt x="507" y="150"/>
                  </a:lnTo>
                  <a:lnTo>
                    <a:pt x="574" y="112"/>
                  </a:lnTo>
                  <a:lnTo>
                    <a:pt x="642" y="79"/>
                  </a:lnTo>
                  <a:lnTo>
                    <a:pt x="714" y="51"/>
                  </a:lnTo>
                  <a:lnTo>
                    <a:pt x="789" y="30"/>
                  </a:lnTo>
                  <a:lnTo>
                    <a:pt x="864" y="13"/>
                  </a:lnTo>
                  <a:lnTo>
                    <a:pt x="942" y="4"/>
                  </a:lnTo>
                  <a:lnTo>
                    <a:pt x="10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5071163" y="2149992"/>
            <a:ext cx="301835" cy="301833"/>
          </a:xfrm>
          <a:custGeom>
            <a:avLst/>
            <a:gdLst>
              <a:gd name="T0" fmla="*/ 1269 w 3576"/>
              <a:gd name="T1" fmla="*/ 1269 h 3576"/>
              <a:gd name="T2" fmla="*/ 1269 w 3576"/>
              <a:gd name="T3" fmla="*/ 2307 h 3576"/>
              <a:gd name="T4" fmla="*/ 2307 w 3576"/>
              <a:gd name="T5" fmla="*/ 2307 h 3576"/>
              <a:gd name="T6" fmla="*/ 2307 w 3576"/>
              <a:gd name="T7" fmla="*/ 1269 h 3576"/>
              <a:gd name="T8" fmla="*/ 1269 w 3576"/>
              <a:gd name="T9" fmla="*/ 1269 h 3576"/>
              <a:gd name="T10" fmla="*/ 346 w 3576"/>
              <a:gd name="T11" fmla="*/ 1269 h 3576"/>
              <a:gd name="T12" fmla="*/ 346 w 3576"/>
              <a:gd name="T13" fmla="*/ 3230 h 3576"/>
              <a:gd name="T14" fmla="*/ 2307 w 3576"/>
              <a:gd name="T15" fmla="*/ 3230 h 3576"/>
              <a:gd name="T16" fmla="*/ 2307 w 3576"/>
              <a:gd name="T17" fmla="*/ 2653 h 3576"/>
              <a:gd name="T18" fmla="*/ 923 w 3576"/>
              <a:gd name="T19" fmla="*/ 2653 h 3576"/>
              <a:gd name="T20" fmla="*/ 923 w 3576"/>
              <a:gd name="T21" fmla="*/ 1269 h 3576"/>
              <a:gd name="T22" fmla="*/ 346 w 3576"/>
              <a:gd name="T23" fmla="*/ 1269 h 3576"/>
              <a:gd name="T24" fmla="*/ 1269 w 3576"/>
              <a:gd name="T25" fmla="*/ 346 h 3576"/>
              <a:gd name="T26" fmla="*/ 1269 w 3576"/>
              <a:gd name="T27" fmla="*/ 923 h 3576"/>
              <a:gd name="T28" fmla="*/ 2653 w 3576"/>
              <a:gd name="T29" fmla="*/ 923 h 3576"/>
              <a:gd name="T30" fmla="*/ 2653 w 3576"/>
              <a:gd name="T31" fmla="*/ 2307 h 3576"/>
              <a:gd name="T32" fmla="*/ 3230 w 3576"/>
              <a:gd name="T33" fmla="*/ 2307 h 3576"/>
              <a:gd name="T34" fmla="*/ 3230 w 3576"/>
              <a:gd name="T35" fmla="*/ 346 h 3576"/>
              <a:gd name="T36" fmla="*/ 1269 w 3576"/>
              <a:gd name="T37" fmla="*/ 346 h 3576"/>
              <a:gd name="T38" fmla="*/ 923 w 3576"/>
              <a:gd name="T39" fmla="*/ 0 h 3576"/>
              <a:gd name="T40" fmla="*/ 3576 w 3576"/>
              <a:gd name="T41" fmla="*/ 0 h 3576"/>
              <a:gd name="T42" fmla="*/ 3576 w 3576"/>
              <a:gd name="T43" fmla="*/ 2653 h 3576"/>
              <a:gd name="T44" fmla="*/ 2653 w 3576"/>
              <a:gd name="T45" fmla="*/ 2653 h 3576"/>
              <a:gd name="T46" fmla="*/ 2653 w 3576"/>
              <a:gd name="T47" fmla="*/ 3576 h 3576"/>
              <a:gd name="T48" fmla="*/ 0 w 3576"/>
              <a:gd name="T49" fmla="*/ 3576 h 3576"/>
              <a:gd name="T50" fmla="*/ 0 w 3576"/>
              <a:gd name="T51" fmla="*/ 923 h 3576"/>
              <a:gd name="T52" fmla="*/ 923 w 3576"/>
              <a:gd name="T53" fmla="*/ 923 h 3576"/>
              <a:gd name="T54" fmla="*/ 923 w 3576"/>
              <a:gd name="T55" fmla="*/ 0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76" h="3576">
                <a:moveTo>
                  <a:pt x="1269" y="1269"/>
                </a:moveTo>
                <a:lnTo>
                  <a:pt x="1269" y="2307"/>
                </a:lnTo>
                <a:lnTo>
                  <a:pt x="2307" y="2307"/>
                </a:lnTo>
                <a:lnTo>
                  <a:pt x="2307" y="1269"/>
                </a:lnTo>
                <a:lnTo>
                  <a:pt x="1269" y="1269"/>
                </a:lnTo>
                <a:close/>
                <a:moveTo>
                  <a:pt x="346" y="1269"/>
                </a:moveTo>
                <a:lnTo>
                  <a:pt x="346" y="3230"/>
                </a:lnTo>
                <a:lnTo>
                  <a:pt x="2307" y="3230"/>
                </a:lnTo>
                <a:lnTo>
                  <a:pt x="2307" y="2653"/>
                </a:lnTo>
                <a:lnTo>
                  <a:pt x="923" y="2653"/>
                </a:lnTo>
                <a:lnTo>
                  <a:pt x="923" y="1269"/>
                </a:lnTo>
                <a:lnTo>
                  <a:pt x="346" y="1269"/>
                </a:lnTo>
                <a:close/>
                <a:moveTo>
                  <a:pt x="1269" y="346"/>
                </a:moveTo>
                <a:lnTo>
                  <a:pt x="1269" y="923"/>
                </a:lnTo>
                <a:lnTo>
                  <a:pt x="2653" y="923"/>
                </a:lnTo>
                <a:lnTo>
                  <a:pt x="2653" y="2307"/>
                </a:lnTo>
                <a:lnTo>
                  <a:pt x="3230" y="2307"/>
                </a:lnTo>
                <a:lnTo>
                  <a:pt x="3230" y="346"/>
                </a:lnTo>
                <a:lnTo>
                  <a:pt x="1269" y="346"/>
                </a:lnTo>
                <a:close/>
                <a:moveTo>
                  <a:pt x="923" y="0"/>
                </a:moveTo>
                <a:lnTo>
                  <a:pt x="3576" y="0"/>
                </a:lnTo>
                <a:lnTo>
                  <a:pt x="3576" y="2653"/>
                </a:lnTo>
                <a:lnTo>
                  <a:pt x="2653" y="2653"/>
                </a:lnTo>
                <a:lnTo>
                  <a:pt x="2653" y="3576"/>
                </a:lnTo>
                <a:lnTo>
                  <a:pt x="0" y="3576"/>
                </a:lnTo>
                <a:lnTo>
                  <a:pt x="0" y="923"/>
                </a:lnTo>
                <a:lnTo>
                  <a:pt x="923" y="923"/>
                </a:lnTo>
                <a:lnTo>
                  <a:pt x="9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2" name="Freeform 22"/>
          <p:cNvSpPr>
            <a:spLocks noEditPoints="1"/>
          </p:cNvSpPr>
          <p:nvPr/>
        </p:nvSpPr>
        <p:spPr bwMode="auto">
          <a:xfrm>
            <a:off x="5044678" y="436076"/>
            <a:ext cx="354806" cy="354806"/>
          </a:xfrm>
          <a:custGeom>
            <a:avLst/>
            <a:gdLst>
              <a:gd name="T0" fmla="*/ 2016 w 3576"/>
              <a:gd name="T1" fmla="*/ 2989 h 3576"/>
              <a:gd name="T2" fmla="*/ 2440 w 3576"/>
              <a:gd name="T3" fmla="*/ 3338 h 3576"/>
              <a:gd name="T4" fmla="*/ 638 w 3576"/>
              <a:gd name="T5" fmla="*/ 3014 h 3576"/>
              <a:gd name="T6" fmla="*/ 1425 w 3576"/>
              <a:gd name="T7" fmla="*/ 3430 h 3576"/>
              <a:gd name="T8" fmla="*/ 1314 w 3576"/>
              <a:gd name="T9" fmla="*/ 2914 h 3576"/>
              <a:gd name="T10" fmla="*/ 2009 w 3576"/>
              <a:gd name="T11" fmla="*/ 2317 h 3576"/>
              <a:gd name="T12" fmla="*/ 2220 w 3576"/>
              <a:gd name="T13" fmla="*/ 2816 h 3576"/>
              <a:gd name="T14" fmla="*/ 1096 w 3576"/>
              <a:gd name="T15" fmla="*/ 2661 h 3576"/>
              <a:gd name="T16" fmla="*/ 1735 w 3576"/>
              <a:gd name="T17" fmla="*/ 2902 h 3576"/>
              <a:gd name="T18" fmla="*/ 1841 w 3576"/>
              <a:gd name="T19" fmla="*/ 2251 h 3576"/>
              <a:gd name="T20" fmla="*/ 1540 w 3576"/>
              <a:gd name="T21" fmla="*/ 2182 h 3576"/>
              <a:gd name="T22" fmla="*/ 2969 w 3576"/>
              <a:gd name="T23" fmla="*/ 2100 h 3576"/>
              <a:gd name="T24" fmla="*/ 3079 w 3576"/>
              <a:gd name="T25" fmla="*/ 2863 h 3576"/>
              <a:gd name="T26" fmla="*/ 3448 w 3576"/>
              <a:gd name="T27" fmla="*/ 2049 h 3576"/>
              <a:gd name="T28" fmla="*/ 2263 w 3576"/>
              <a:gd name="T29" fmla="*/ 2109 h 3576"/>
              <a:gd name="T30" fmla="*/ 2865 w 3576"/>
              <a:gd name="T31" fmla="*/ 2074 h 3576"/>
              <a:gd name="T32" fmla="*/ 2228 w 3576"/>
              <a:gd name="T33" fmla="*/ 1944 h 3576"/>
              <a:gd name="T34" fmla="*/ 1423 w 3576"/>
              <a:gd name="T35" fmla="*/ 2077 h 3576"/>
              <a:gd name="T36" fmla="*/ 238 w 3576"/>
              <a:gd name="T37" fmla="*/ 2440 h 3576"/>
              <a:gd name="T38" fmla="*/ 783 w 3576"/>
              <a:gd name="T39" fmla="*/ 2483 h 3576"/>
              <a:gd name="T40" fmla="*/ 108 w 3576"/>
              <a:gd name="T41" fmla="*/ 1841 h 3576"/>
              <a:gd name="T42" fmla="*/ 869 w 3576"/>
              <a:gd name="T43" fmla="*/ 2420 h 3576"/>
              <a:gd name="T44" fmla="*/ 1217 w 3576"/>
              <a:gd name="T45" fmla="*/ 1841 h 3576"/>
              <a:gd name="T46" fmla="*/ 2182 w 3576"/>
              <a:gd name="T47" fmla="*/ 1540 h 3576"/>
              <a:gd name="T48" fmla="*/ 1423 w 3576"/>
              <a:gd name="T49" fmla="*/ 1499 h 3576"/>
              <a:gd name="T50" fmla="*/ 1735 w 3576"/>
              <a:gd name="T51" fmla="*/ 1325 h 3576"/>
              <a:gd name="T52" fmla="*/ 915 w 3576"/>
              <a:gd name="T53" fmla="*/ 1096 h 3576"/>
              <a:gd name="T54" fmla="*/ 674 w 3576"/>
              <a:gd name="T55" fmla="*/ 1735 h 3576"/>
              <a:gd name="T56" fmla="*/ 1841 w 3576"/>
              <a:gd name="T57" fmla="*/ 674 h 3576"/>
              <a:gd name="T58" fmla="*/ 2480 w 3576"/>
              <a:gd name="T59" fmla="*/ 912 h 3576"/>
              <a:gd name="T60" fmla="*/ 1841 w 3576"/>
              <a:gd name="T61" fmla="*/ 674 h 3576"/>
              <a:gd name="T62" fmla="*/ 1156 w 3576"/>
              <a:gd name="T63" fmla="*/ 869 h 3576"/>
              <a:gd name="T64" fmla="*/ 1735 w 3576"/>
              <a:gd name="T65" fmla="*/ 1217 h 3576"/>
              <a:gd name="T66" fmla="*/ 2888 w 3576"/>
              <a:gd name="T67" fmla="*/ 1278 h 3576"/>
              <a:gd name="T68" fmla="*/ 2749 w 3576"/>
              <a:gd name="T69" fmla="*/ 1223 h 3576"/>
              <a:gd name="T70" fmla="*/ 2350 w 3576"/>
              <a:gd name="T71" fmla="*/ 1676 h 3576"/>
              <a:gd name="T72" fmla="*/ 2881 w 3576"/>
              <a:gd name="T73" fmla="*/ 1422 h 3576"/>
              <a:gd name="T74" fmla="*/ 3004 w 3576"/>
              <a:gd name="T75" fmla="*/ 1662 h 3576"/>
              <a:gd name="T76" fmla="*/ 3295 w 3576"/>
              <a:gd name="T77" fmla="*/ 1045 h 3576"/>
              <a:gd name="T78" fmla="*/ 376 w 3576"/>
              <a:gd name="T79" fmla="*/ 876 h 3576"/>
              <a:gd name="T80" fmla="*/ 108 w 3576"/>
              <a:gd name="T81" fmla="*/ 1735 h 3576"/>
              <a:gd name="T82" fmla="*/ 783 w 3576"/>
              <a:gd name="T83" fmla="*/ 1093 h 3576"/>
              <a:gd name="T84" fmla="*/ 2153 w 3576"/>
              <a:gd name="T85" fmla="*/ 622 h 3576"/>
              <a:gd name="T86" fmla="*/ 2863 w 3576"/>
              <a:gd name="T87" fmla="*/ 497 h 3576"/>
              <a:gd name="T88" fmla="*/ 2049 w 3576"/>
              <a:gd name="T89" fmla="*/ 128 h 3576"/>
              <a:gd name="T90" fmla="*/ 2380 w 3576"/>
              <a:gd name="T91" fmla="*/ 100 h 3576"/>
              <a:gd name="T92" fmla="*/ 3122 w 3576"/>
              <a:gd name="T93" fmla="*/ 598 h 3576"/>
              <a:gd name="T94" fmla="*/ 3532 w 3576"/>
              <a:gd name="T95" fmla="*/ 1387 h 3576"/>
              <a:gd name="T96" fmla="*/ 3507 w 3576"/>
              <a:gd name="T97" fmla="*/ 2285 h 3576"/>
              <a:gd name="T98" fmla="*/ 3053 w 3576"/>
              <a:gd name="T99" fmla="*/ 3053 h 3576"/>
              <a:gd name="T100" fmla="*/ 2285 w 3576"/>
              <a:gd name="T101" fmla="*/ 3507 h 3576"/>
              <a:gd name="T102" fmla="*/ 1387 w 3576"/>
              <a:gd name="T103" fmla="*/ 3532 h 3576"/>
              <a:gd name="T104" fmla="*/ 598 w 3576"/>
              <a:gd name="T105" fmla="*/ 3122 h 3576"/>
              <a:gd name="T106" fmla="*/ 100 w 3576"/>
              <a:gd name="T107" fmla="*/ 2380 h 3576"/>
              <a:gd name="T108" fmla="*/ 27 w 3576"/>
              <a:gd name="T109" fmla="*/ 1479 h 3576"/>
              <a:gd name="T110" fmla="*/ 403 w 3576"/>
              <a:gd name="T111" fmla="*/ 657 h 3576"/>
              <a:gd name="T112" fmla="*/ 844 w 3576"/>
              <a:gd name="T113" fmla="*/ 311 h 3576"/>
              <a:gd name="T114" fmla="*/ 638 w 3576"/>
              <a:gd name="T115" fmla="*/ 562 h 3576"/>
              <a:gd name="T116" fmla="*/ 1560 w 3576"/>
              <a:gd name="T117" fmla="*/ 587 h 3576"/>
              <a:gd name="T118" fmla="*/ 1164 w 3576"/>
              <a:gd name="T119" fmla="*/ 226 h 3576"/>
              <a:gd name="T120" fmla="*/ 1005 w 3576"/>
              <a:gd name="T121" fmla="*/ 192 h 3576"/>
              <a:gd name="T122" fmla="*/ 1689 w 3576"/>
              <a:gd name="T123" fmla="*/ 2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76" h="3576">
                <a:moveTo>
                  <a:pt x="2613" y="2689"/>
                </a:moveTo>
                <a:lnTo>
                  <a:pt x="2550" y="2743"/>
                </a:lnTo>
                <a:lnTo>
                  <a:pt x="2483" y="2793"/>
                </a:lnTo>
                <a:lnTo>
                  <a:pt x="2412" y="2838"/>
                </a:lnTo>
                <a:lnTo>
                  <a:pt x="2338" y="2879"/>
                </a:lnTo>
                <a:lnTo>
                  <a:pt x="2262" y="2914"/>
                </a:lnTo>
                <a:lnTo>
                  <a:pt x="2182" y="2944"/>
                </a:lnTo>
                <a:lnTo>
                  <a:pt x="2100" y="2969"/>
                </a:lnTo>
                <a:lnTo>
                  <a:pt x="2016" y="2989"/>
                </a:lnTo>
                <a:lnTo>
                  <a:pt x="1930" y="3002"/>
                </a:lnTo>
                <a:lnTo>
                  <a:pt x="1841" y="3009"/>
                </a:lnTo>
                <a:lnTo>
                  <a:pt x="1841" y="3468"/>
                </a:lnTo>
                <a:lnTo>
                  <a:pt x="1946" y="3461"/>
                </a:lnTo>
                <a:lnTo>
                  <a:pt x="2049" y="3448"/>
                </a:lnTo>
                <a:lnTo>
                  <a:pt x="2151" y="3430"/>
                </a:lnTo>
                <a:lnTo>
                  <a:pt x="2250" y="3405"/>
                </a:lnTo>
                <a:lnTo>
                  <a:pt x="2346" y="3373"/>
                </a:lnTo>
                <a:lnTo>
                  <a:pt x="2440" y="3338"/>
                </a:lnTo>
                <a:lnTo>
                  <a:pt x="2531" y="3295"/>
                </a:lnTo>
                <a:lnTo>
                  <a:pt x="2619" y="3249"/>
                </a:lnTo>
                <a:lnTo>
                  <a:pt x="2704" y="3197"/>
                </a:lnTo>
                <a:lnTo>
                  <a:pt x="2786" y="3140"/>
                </a:lnTo>
                <a:lnTo>
                  <a:pt x="2863" y="3079"/>
                </a:lnTo>
                <a:lnTo>
                  <a:pt x="2938" y="3014"/>
                </a:lnTo>
                <a:lnTo>
                  <a:pt x="2613" y="2689"/>
                </a:lnTo>
                <a:close/>
                <a:moveTo>
                  <a:pt x="963" y="2689"/>
                </a:moveTo>
                <a:lnTo>
                  <a:pt x="638" y="3014"/>
                </a:lnTo>
                <a:lnTo>
                  <a:pt x="713" y="3079"/>
                </a:lnTo>
                <a:lnTo>
                  <a:pt x="790" y="3140"/>
                </a:lnTo>
                <a:lnTo>
                  <a:pt x="872" y="3197"/>
                </a:lnTo>
                <a:lnTo>
                  <a:pt x="957" y="3249"/>
                </a:lnTo>
                <a:lnTo>
                  <a:pt x="1045" y="3295"/>
                </a:lnTo>
                <a:lnTo>
                  <a:pt x="1136" y="3338"/>
                </a:lnTo>
                <a:lnTo>
                  <a:pt x="1230" y="3373"/>
                </a:lnTo>
                <a:lnTo>
                  <a:pt x="1326" y="3405"/>
                </a:lnTo>
                <a:lnTo>
                  <a:pt x="1425" y="3430"/>
                </a:lnTo>
                <a:lnTo>
                  <a:pt x="1527" y="3448"/>
                </a:lnTo>
                <a:lnTo>
                  <a:pt x="1630" y="3461"/>
                </a:lnTo>
                <a:lnTo>
                  <a:pt x="1735" y="3468"/>
                </a:lnTo>
                <a:lnTo>
                  <a:pt x="1735" y="3009"/>
                </a:lnTo>
                <a:lnTo>
                  <a:pt x="1646" y="3002"/>
                </a:lnTo>
                <a:lnTo>
                  <a:pt x="1560" y="2989"/>
                </a:lnTo>
                <a:lnTo>
                  <a:pt x="1476" y="2969"/>
                </a:lnTo>
                <a:lnTo>
                  <a:pt x="1394" y="2944"/>
                </a:lnTo>
                <a:lnTo>
                  <a:pt x="1314" y="2914"/>
                </a:lnTo>
                <a:lnTo>
                  <a:pt x="1238" y="2879"/>
                </a:lnTo>
                <a:lnTo>
                  <a:pt x="1164" y="2838"/>
                </a:lnTo>
                <a:lnTo>
                  <a:pt x="1093" y="2793"/>
                </a:lnTo>
                <a:lnTo>
                  <a:pt x="1026" y="2743"/>
                </a:lnTo>
                <a:lnTo>
                  <a:pt x="963" y="2689"/>
                </a:lnTo>
                <a:close/>
                <a:moveTo>
                  <a:pt x="2153" y="2229"/>
                </a:moveTo>
                <a:lnTo>
                  <a:pt x="2109" y="2263"/>
                </a:lnTo>
                <a:lnTo>
                  <a:pt x="2060" y="2292"/>
                </a:lnTo>
                <a:lnTo>
                  <a:pt x="2009" y="2317"/>
                </a:lnTo>
                <a:lnTo>
                  <a:pt x="1956" y="2336"/>
                </a:lnTo>
                <a:lnTo>
                  <a:pt x="1900" y="2350"/>
                </a:lnTo>
                <a:lnTo>
                  <a:pt x="1841" y="2359"/>
                </a:lnTo>
                <a:lnTo>
                  <a:pt x="1841" y="2902"/>
                </a:lnTo>
                <a:lnTo>
                  <a:pt x="1921" y="2895"/>
                </a:lnTo>
                <a:lnTo>
                  <a:pt x="1998" y="2884"/>
                </a:lnTo>
                <a:lnTo>
                  <a:pt x="2074" y="2865"/>
                </a:lnTo>
                <a:lnTo>
                  <a:pt x="2149" y="2843"/>
                </a:lnTo>
                <a:lnTo>
                  <a:pt x="2220" y="2816"/>
                </a:lnTo>
                <a:lnTo>
                  <a:pt x="2289" y="2784"/>
                </a:lnTo>
                <a:lnTo>
                  <a:pt x="2356" y="2747"/>
                </a:lnTo>
                <a:lnTo>
                  <a:pt x="2420" y="2707"/>
                </a:lnTo>
                <a:lnTo>
                  <a:pt x="2480" y="2661"/>
                </a:lnTo>
                <a:lnTo>
                  <a:pt x="2537" y="2613"/>
                </a:lnTo>
                <a:lnTo>
                  <a:pt x="2153" y="2229"/>
                </a:lnTo>
                <a:close/>
                <a:moveTo>
                  <a:pt x="1423" y="2229"/>
                </a:moveTo>
                <a:lnTo>
                  <a:pt x="1039" y="2613"/>
                </a:lnTo>
                <a:lnTo>
                  <a:pt x="1096" y="2661"/>
                </a:lnTo>
                <a:lnTo>
                  <a:pt x="1156" y="2707"/>
                </a:lnTo>
                <a:lnTo>
                  <a:pt x="1220" y="2747"/>
                </a:lnTo>
                <a:lnTo>
                  <a:pt x="1287" y="2784"/>
                </a:lnTo>
                <a:lnTo>
                  <a:pt x="1356" y="2816"/>
                </a:lnTo>
                <a:lnTo>
                  <a:pt x="1427" y="2843"/>
                </a:lnTo>
                <a:lnTo>
                  <a:pt x="1502" y="2865"/>
                </a:lnTo>
                <a:lnTo>
                  <a:pt x="1578" y="2882"/>
                </a:lnTo>
                <a:lnTo>
                  <a:pt x="1655" y="2895"/>
                </a:lnTo>
                <a:lnTo>
                  <a:pt x="1735" y="2902"/>
                </a:lnTo>
                <a:lnTo>
                  <a:pt x="1735" y="2359"/>
                </a:lnTo>
                <a:lnTo>
                  <a:pt x="1676" y="2350"/>
                </a:lnTo>
                <a:lnTo>
                  <a:pt x="1620" y="2336"/>
                </a:lnTo>
                <a:lnTo>
                  <a:pt x="1567" y="2317"/>
                </a:lnTo>
                <a:lnTo>
                  <a:pt x="1516" y="2292"/>
                </a:lnTo>
                <a:lnTo>
                  <a:pt x="1467" y="2263"/>
                </a:lnTo>
                <a:lnTo>
                  <a:pt x="1423" y="2229"/>
                </a:lnTo>
                <a:close/>
                <a:moveTo>
                  <a:pt x="1841" y="1917"/>
                </a:moveTo>
                <a:lnTo>
                  <a:pt x="1841" y="2251"/>
                </a:lnTo>
                <a:lnTo>
                  <a:pt x="1894" y="2242"/>
                </a:lnTo>
                <a:lnTo>
                  <a:pt x="1944" y="2228"/>
                </a:lnTo>
                <a:lnTo>
                  <a:pt x="1992" y="2207"/>
                </a:lnTo>
                <a:lnTo>
                  <a:pt x="2036" y="2182"/>
                </a:lnTo>
                <a:lnTo>
                  <a:pt x="2077" y="2153"/>
                </a:lnTo>
                <a:lnTo>
                  <a:pt x="1841" y="1917"/>
                </a:lnTo>
                <a:close/>
                <a:moveTo>
                  <a:pt x="1735" y="1917"/>
                </a:moveTo>
                <a:lnTo>
                  <a:pt x="1499" y="2153"/>
                </a:lnTo>
                <a:lnTo>
                  <a:pt x="1540" y="2182"/>
                </a:lnTo>
                <a:lnTo>
                  <a:pt x="1584" y="2207"/>
                </a:lnTo>
                <a:lnTo>
                  <a:pt x="1632" y="2228"/>
                </a:lnTo>
                <a:lnTo>
                  <a:pt x="1682" y="2242"/>
                </a:lnTo>
                <a:lnTo>
                  <a:pt x="1735" y="2251"/>
                </a:lnTo>
                <a:lnTo>
                  <a:pt x="1735" y="1917"/>
                </a:lnTo>
                <a:close/>
                <a:moveTo>
                  <a:pt x="3009" y="1841"/>
                </a:moveTo>
                <a:lnTo>
                  <a:pt x="3002" y="1930"/>
                </a:lnTo>
                <a:lnTo>
                  <a:pt x="2989" y="2016"/>
                </a:lnTo>
                <a:lnTo>
                  <a:pt x="2969" y="2100"/>
                </a:lnTo>
                <a:lnTo>
                  <a:pt x="2944" y="2182"/>
                </a:lnTo>
                <a:lnTo>
                  <a:pt x="2914" y="2262"/>
                </a:lnTo>
                <a:lnTo>
                  <a:pt x="2879" y="2338"/>
                </a:lnTo>
                <a:lnTo>
                  <a:pt x="2838" y="2412"/>
                </a:lnTo>
                <a:lnTo>
                  <a:pt x="2793" y="2483"/>
                </a:lnTo>
                <a:lnTo>
                  <a:pt x="2743" y="2550"/>
                </a:lnTo>
                <a:lnTo>
                  <a:pt x="2689" y="2613"/>
                </a:lnTo>
                <a:lnTo>
                  <a:pt x="3014" y="2938"/>
                </a:lnTo>
                <a:lnTo>
                  <a:pt x="3079" y="2863"/>
                </a:lnTo>
                <a:lnTo>
                  <a:pt x="3140" y="2786"/>
                </a:lnTo>
                <a:lnTo>
                  <a:pt x="3197" y="2704"/>
                </a:lnTo>
                <a:lnTo>
                  <a:pt x="3249" y="2619"/>
                </a:lnTo>
                <a:lnTo>
                  <a:pt x="3295" y="2531"/>
                </a:lnTo>
                <a:lnTo>
                  <a:pt x="3338" y="2440"/>
                </a:lnTo>
                <a:lnTo>
                  <a:pt x="3373" y="2346"/>
                </a:lnTo>
                <a:lnTo>
                  <a:pt x="3405" y="2250"/>
                </a:lnTo>
                <a:lnTo>
                  <a:pt x="3430" y="2151"/>
                </a:lnTo>
                <a:lnTo>
                  <a:pt x="3448" y="2049"/>
                </a:lnTo>
                <a:lnTo>
                  <a:pt x="3461" y="1946"/>
                </a:lnTo>
                <a:lnTo>
                  <a:pt x="3468" y="1841"/>
                </a:lnTo>
                <a:lnTo>
                  <a:pt x="3009" y="1841"/>
                </a:lnTo>
                <a:close/>
                <a:moveTo>
                  <a:pt x="2359" y="1841"/>
                </a:moveTo>
                <a:lnTo>
                  <a:pt x="2350" y="1900"/>
                </a:lnTo>
                <a:lnTo>
                  <a:pt x="2336" y="1956"/>
                </a:lnTo>
                <a:lnTo>
                  <a:pt x="2317" y="2009"/>
                </a:lnTo>
                <a:lnTo>
                  <a:pt x="2292" y="2060"/>
                </a:lnTo>
                <a:lnTo>
                  <a:pt x="2263" y="2109"/>
                </a:lnTo>
                <a:lnTo>
                  <a:pt x="2229" y="2153"/>
                </a:lnTo>
                <a:lnTo>
                  <a:pt x="2613" y="2538"/>
                </a:lnTo>
                <a:lnTo>
                  <a:pt x="2661" y="2480"/>
                </a:lnTo>
                <a:lnTo>
                  <a:pt x="2707" y="2420"/>
                </a:lnTo>
                <a:lnTo>
                  <a:pt x="2747" y="2356"/>
                </a:lnTo>
                <a:lnTo>
                  <a:pt x="2784" y="2289"/>
                </a:lnTo>
                <a:lnTo>
                  <a:pt x="2816" y="2220"/>
                </a:lnTo>
                <a:lnTo>
                  <a:pt x="2843" y="2149"/>
                </a:lnTo>
                <a:lnTo>
                  <a:pt x="2865" y="2074"/>
                </a:lnTo>
                <a:lnTo>
                  <a:pt x="2882" y="1998"/>
                </a:lnTo>
                <a:lnTo>
                  <a:pt x="2895" y="1921"/>
                </a:lnTo>
                <a:lnTo>
                  <a:pt x="2902" y="1841"/>
                </a:lnTo>
                <a:lnTo>
                  <a:pt x="2359" y="1841"/>
                </a:lnTo>
                <a:close/>
                <a:moveTo>
                  <a:pt x="1917" y="1841"/>
                </a:moveTo>
                <a:lnTo>
                  <a:pt x="2153" y="2077"/>
                </a:lnTo>
                <a:lnTo>
                  <a:pt x="2182" y="2036"/>
                </a:lnTo>
                <a:lnTo>
                  <a:pt x="2207" y="1992"/>
                </a:lnTo>
                <a:lnTo>
                  <a:pt x="2228" y="1944"/>
                </a:lnTo>
                <a:lnTo>
                  <a:pt x="2242" y="1894"/>
                </a:lnTo>
                <a:lnTo>
                  <a:pt x="2251" y="1841"/>
                </a:lnTo>
                <a:lnTo>
                  <a:pt x="1917" y="1841"/>
                </a:lnTo>
                <a:close/>
                <a:moveTo>
                  <a:pt x="1325" y="1841"/>
                </a:moveTo>
                <a:lnTo>
                  <a:pt x="1334" y="1894"/>
                </a:lnTo>
                <a:lnTo>
                  <a:pt x="1348" y="1944"/>
                </a:lnTo>
                <a:lnTo>
                  <a:pt x="1369" y="1992"/>
                </a:lnTo>
                <a:lnTo>
                  <a:pt x="1394" y="2036"/>
                </a:lnTo>
                <a:lnTo>
                  <a:pt x="1423" y="2077"/>
                </a:lnTo>
                <a:lnTo>
                  <a:pt x="1659" y="1841"/>
                </a:lnTo>
                <a:lnTo>
                  <a:pt x="1325" y="1841"/>
                </a:lnTo>
                <a:close/>
                <a:moveTo>
                  <a:pt x="108" y="1841"/>
                </a:moveTo>
                <a:lnTo>
                  <a:pt x="115" y="1946"/>
                </a:lnTo>
                <a:lnTo>
                  <a:pt x="128" y="2049"/>
                </a:lnTo>
                <a:lnTo>
                  <a:pt x="146" y="2151"/>
                </a:lnTo>
                <a:lnTo>
                  <a:pt x="171" y="2250"/>
                </a:lnTo>
                <a:lnTo>
                  <a:pt x="203" y="2346"/>
                </a:lnTo>
                <a:lnTo>
                  <a:pt x="238" y="2440"/>
                </a:lnTo>
                <a:lnTo>
                  <a:pt x="281" y="2531"/>
                </a:lnTo>
                <a:lnTo>
                  <a:pt x="327" y="2619"/>
                </a:lnTo>
                <a:lnTo>
                  <a:pt x="379" y="2704"/>
                </a:lnTo>
                <a:lnTo>
                  <a:pt x="436" y="2786"/>
                </a:lnTo>
                <a:lnTo>
                  <a:pt x="497" y="2863"/>
                </a:lnTo>
                <a:lnTo>
                  <a:pt x="562" y="2938"/>
                </a:lnTo>
                <a:lnTo>
                  <a:pt x="887" y="2613"/>
                </a:lnTo>
                <a:lnTo>
                  <a:pt x="833" y="2550"/>
                </a:lnTo>
                <a:lnTo>
                  <a:pt x="783" y="2483"/>
                </a:lnTo>
                <a:lnTo>
                  <a:pt x="738" y="2412"/>
                </a:lnTo>
                <a:lnTo>
                  <a:pt x="697" y="2338"/>
                </a:lnTo>
                <a:lnTo>
                  <a:pt x="662" y="2262"/>
                </a:lnTo>
                <a:lnTo>
                  <a:pt x="632" y="2182"/>
                </a:lnTo>
                <a:lnTo>
                  <a:pt x="607" y="2100"/>
                </a:lnTo>
                <a:lnTo>
                  <a:pt x="587" y="2016"/>
                </a:lnTo>
                <a:lnTo>
                  <a:pt x="574" y="1930"/>
                </a:lnTo>
                <a:lnTo>
                  <a:pt x="567" y="1841"/>
                </a:lnTo>
                <a:lnTo>
                  <a:pt x="108" y="1841"/>
                </a:lnTo>
                <a:close/>
                <a:moveTo>
                  <a:pt x="674" y="1841"/>
                </a:moveTo>
                <a:lnTo>
                  <a:pt x="681" y="1921"/>
                </a:lnTo>
                <a:lnTo>
                  <a:pt x="694" y="1998"/>
                </a:lnTo>
                <a:lnTo>
                  <a:pt x="711" y="2074"/>
                </a:lnTo>
                <a:lnTo>
                  <a:pt x="733" y="2149"/>
                </a:lnTo>
                <a:lnTo>
                  <a:pt x="760" y="2220"/>
                </a:lnTo>
                <a:lnTo>
                  <a:pt x="792" y="2289"/>
                </a:lnTo>
                <a:lnTo>
                  <a:pt x="829" y="2356"/>
                </a:lnTo>
                <a:lnTo>
                  <a:pt x="869" y="2420"/>
                </a:lnTo>
                <a:lnTo>
                  <a:pt x="915" y="2480"/>
                </a:lnTo>
                <a:lnTo>
                  <a:pt x="963" y="2537"/>
                </a:lnTo>
                <a:lnTo>
                  <a:pt x="1347" y="2153"/>
                </a:lnTo>
                <a:lnTo>
                  <a:pt x="1313" y="2109"/>
                </a:lnTo>
                <a:lnTo>
                  <a:pt x="1284" y="2060"/>
                </a:lnTo>
                <a:lnTo>
                  <a:pt x="1259" y="2009"/>
                </a:lnTo>
                <a:lnTo>
                  <a:pt x="1240" y="1956"/>
                </a:lnTo>
                <a:lnTo>
                  <a:pt x="1226" y="1900"/>
                </a:lnTo>
                <a:lnTo>
                  <a:pt x="1217" y="1841"/>
                </a:lnTo>
                <a:lnTo>
                  <a:pt x="1217" y="1841"/>
                </a:lnTo>
                <a:lnTo>
                  <a:pt x="674" y="1841"/>
                </a:lnTo>
                <a:close/>
                <a:moveTo>
                  <a:pt x="2153" y="1499"/>
                </a:moveTo>
                <a:lnTo>
                  <a:pt x="1917" y="1735"/>
                </a:lnTo>
                <a:lnTo>
                  <a:pt x="2251" y="1735"/>
                </a:lnTo>
                <a:lnTo>
                  <a:pt x="2242" y="1682"/>
                </a:lnTo>
                <a:lnTo>
                  <a:pt x="2228" y="1632"/>
                </a:lnTo>
                <a:lnTo>
                  <a:pt x="2207" y="1584"/>
                </a:lnTo>
                <a:lnTo>
                  <a:pt x="2182" y="1540"/>
                </a:lnTo>
                <a:lnTo>
                  <a:pt x="2153" y="1499"/>
                </a:lnTo>
                <a:close/>
                <a:moveTo>
                  <a:pt x="1423" y="1499"/>
                </a:moveTo>
                <a:lnTo>
                  <a:pt x="1394" y="1540"/>
                </a:lnTo>
                <a:lnTo>
                  <a:pt x="1369" y="1584"/>
                </a:lnTo>
                <a:lnTo>
                  <a:pt x="1348" y="1632"/>
                </a:lnTo>
                <a:lnTo>
                  <a:pt x="1334" y="1682"/>
                </a:lnTo>
                <a:lnTo>
                  <a:pt x="1325" y="1735"/>
                </a:lnTo>
                <a:lnTo>
                  <a:pt x="1659" y="1735"/>
                </a:lnTo>
                <a:lnTo>
                  <a:pt x="1423" y="1499"/>
                </a:lnTo>
                <a:close/>
                <a:moveTo>
                  <a:pt x="1841" y="1325"/>
                </a:moveTo>
                <a:lnTo>
                  <a:pt x="1841" y="1659"/>
                </a:lnTo>
                <a:lnTo>
                  <a:pt x="2077" y="1423"/>
                </a:lnTo>
                <a:lnTo>
                  <a:pt x="2036" y="1394"/>
                </a:lnTo>
                <a:lnTo>
                  <a:pt x="1992" y="1369"/>
                </a:lnTo>
                <a:lnTo>
                  <a:pt x="1944" y="1348"/>
                </a:lnTo>
                <a:lnTo>
                  <a:pt x="1894" y="1334"/>
                </a:lnTo>
                <a:lnTo>
                  <a:pt x="1841" y="1325"/>
                </a:lnTo>
                <a:close/>
                <a:moveTo>
                  <a:pt x="1735" y="1325"/>
                </a:moveTo>
                <a:lnTo>
                  <a:pt x="1682" y="1334"/>
                </a:lnTo>
                <a:lnTo>
                  <a:pt x="1632" y="1348"/>
                </a:lnTo>
                <a:lnTo>
                  <a:pt x="1584" y="1369"/>
                </a:lnTo>
                <a:lnTo>
                  <a:pt x="1540" y="1394"/>
                </a:lnTo>
                <a:lnTo>
                  <a:pt x="1499" y="1423"/>
                </a:lnTo>
                <a:lnTo>
                  <a:pt x="1735" y="1659"/>
                </a:lnTo>
                <a:lnTo>
                  <a:pt x="1735" y="1325"/>
                </a:lnTo>
                <a:close/>
                <a:moveTo>
                  <a:pt x="963" y="1039"/>
                </a:moveTo>
                <a:lnTo>
                  <a:pt x="915" y="1096"/>
                </a:lnTo>
                <a:lnTo>
                  <a:pt x="869" y="1156"/>
                </a:lnTo>
                <a:lnTo>
                  <a:pt x="829" y="1220"/>
                </a:lnTo>
                <a:lnTo>
                  <a:pt x="792" y="1287"/>
                </a:lnTo>
                <a:lnTo>
                  <a:pt x="760" y="1356"/>
                </a:lnTo>
                <a:lnTo>
                  <a:pt x="733" y="1427"/>
                </a:lnTo>
                <a:lnTo>
                  <a:pt x="711" y="1502"/>
                </a:lnTo>
                <a:lnTo>
                  <a:pt x="694" y="1578"/>
                </a:lnTo>
                <a:lnTo>
                  <a:pt x="681" y="1655"/>
                </a:lnTo>
                <a:lnTo>
                  <a:pt x="674" y="1735"/>
                </a:lnTo>
                <a:lnTo>
                  <a:pt x="1217" y="1735"/>
                </a:lnTo>
                <a:lnTo>
                  <a:pt x="1226" y="1676"/>
                </a:lnTo>
                <a:lnTo>
                  <a:pt x="1240" y="1620"/>
                </a:lnTo>
                <a:lnTo>
                  <a:pt x="1259" y="1567"/>
                </a:lnTo>
                <a:lnTo>
                  <a:pt x="1284" y="1516"/>
                </a:lnTo>
                <a:lnTo>
                  <a:pt x="1313" y="1467"/>
                </a:lnTo>
                <a:lnTo>
                  <a:pt x="1347" y="1423"/>
                </a:lnTo>
                <a:lnTo>
                  <a:pt x="963" y="1039"/>
                </a:lnTo>
                <a:close/>
                <a:moveTo>
                  <a:pt x="1841" y="674"/>
                </a:moveTo>
                <a:lnTo>
                  <a:pt x="1841" y="1217"/>
                </a:lnTo>
                <a:lnTo>
                  <a:pt x="1900" y="1226"/>
                </a:lnTo>
                <a:lnTo>
                  <a:pt x="1956" y="1240"/>
                </a:lnTo>
                <a:lnTo>
                  <a:pt x="2009" y="1259"/>
                </a:lnTo>
                <a:lnTo>
                  <a:pt x="2060" y="1284"/>
                </a:lnTo>
                <a:lnTo>
                  <a:pt x="2109" y="1313"/>
                </a:lnTo>
                <a:lnTo>
                  <a:pt x="2153" y="1347"/>
                </a:lnTo>
                <a:lnTo>
                  <a:pt x="2538" y="962"/>
                </a:lnTo>
                <a:lnTo>
                  <a:pt x="2480" y="912"/>
                </a:lnTo>
                <a:lnTo>
                  <a:pt x="2419" y="867"/>
                </a:lnTo>
                <a:lnTo>
                  <a:pt x="2355" y="827"/>
                </a:lnTo>
                <a:lnTo>
                  <a:pt x="2288" y="790"/>
                </a:lnTo>
                <a:lnTo>
                  <a:pt x="2218" y="759"/>
                </a:lnTo>
                <a:lnTo>
                  <a:pt x="2147" y="731"/>
                </a:lnTo>
                <a:lnTo>
                  <a:pt x="2073" y="710"/>
                </a:lnTo>
                <a:lnTo>
                  <a:pt x="1997" y="692"/>
                </a:lnTo>
                <a:lnTo>
                  <a:pt x="1920" y="681"/>
                </a:lnTo>
                <a:lnTo>
                  <a:pt x="1841" y="674"/>
                </a:lnTo>
                <a:close/>
                <a:moveTo>
                  <a:pt x="1735" y="674"/>
                </a:moveTo>
                <a:lnTo>
                  <a:pt x="1655" y="681"/>
                </a:lnTo>
                <a:lnTo>
                  <a:pt x="1578" y="694"/>
                </a:lnTo>
                <a:lnTo>
                  <a:pt x="1502" y="711"/>
                </a:lnTo>
                <a:lnTo>
                  <a:pt x="1427" y="733"/>
                </a:lnTo>
                <a:lnTo>
                  <a:pt x="1356" y="760"/>
                </a:lnTo>
                <a:lnTo>
                  <a:pt x="1287" y="792"/>
                </a:lnTo>
                <a:lnTo>
                  <a:pt x="1220" y="829"/>
                </a:lnTo>
                <a:lnTo>
                  <a:pt x="1156" y="869"/>
                </a:lnTo>
                <a:lnTo>
                  <a:pt x="1096" y="915"/>
                </a:lnTo>
                <a:lnTo>
                  <a:pt x="1039" y="963"/>
                </a:lnTo>
                <a:lnTo>
                  <a:pt x="1423" y="1347"/>
                </a:lnTo>
                <a:lnTo>
                  <a:pt x="1467" y="1313"/>
                </a:lnTo>
                <a:lnTo>
                  <a:pt x="1516" y="1284"/>
                </a:lnTo>
                <a:lnTo>
                  <a:pt x="1567" y="1259"/>
                </a:lnTo>
                <a:lnTo>
                  <a:pt x="1620" y="1240"/>
                </a:lnTo>
                <a:lnTo>
                  <a:pt x="1676" y="1226"/>
                </a:lnTo>
                <a:lnTo>
                  <a:pt x="1735" y="1217"/>
                </a:lnTo>
                <a:lnTo>
                  <a:pt x="1735" y="674"/>
                </a:lnTo>
                <a:close/>
                <a:moveTo>
                  <a:pt x="3014" y="638"/>
                </a:moveTo>
                <a:lnTo>
                  <a:pt x="2689" y="962"/>
                </a:lnTo>
                <a:lnTo>
                  <a:pt x="2745" y="1027"/>
                </a:lnTo>
                <a:lnTo>
                  <a:pt x="2796" y="1097"/>
                </a:lnTo>
                <a:lnTo>
                  <a:pt x="2841" y="1168"/>
                </a:lnTo>
                <a:lnTo>
                  <a:pt x="2882" y="1244"/>
                </a:lnTo>
                <a:lnTo>
                  <a:pt x="2888" y="1260"/>
                </a:lnTo>
                <a:lnTo>
                  <a:pt x="2888" y="1278"/>
                </a:lnTo>
                <a:lnTo>
                  <a:pt x="2882" y="1293"/>
                </a:lnTo>
                <a:lnTo>
                  <a:pt x="2873" y="1306"/>
                </a:lnTo>
                <a:lnTo>
                  <a:pt x="2859" y="1316"/>
                </a:lnTo>
                <a:lnTo>
                  <a:pt x="2842" y="1321"/>
                </a:lnTo>
                <a:lnTo>
                  <a:pt x="2826" y="1321"/>
                </a:lnTo>
                <a:lnTo>
                  <a:pt x="2810" y="1316"/>
                </a:lnTo>
                <a:lnTo>
                  <a:pt x="2797" y="1306"/>
                </a:lnTo>
                <a:lnTo>
                  <a:pt x="2787" y="1292"/>
                </a:lnTo>
                <a:lnTo>
                  <a:pt x="2749" y="1223"/>
                </a:lnTo>
                <a:lnTo>
                  <a:pt x="2708" y="1157"/>
                </a:lnTo>
                <a:lnTo>
                  <a:pt x="2662" y="1096"/>
                </a:lnTo>
                <a:lnTo>
                  <a:pt x="2614" y="1038"/>
                </a:lnTo>
                <a:lnTo>
                  <a:pt x="2229" y="1423"/>
                </a:lnTo>
                <a:lnTo>
                  <a:pt x="2263" y="1467"/>
                </a:lnTo>
                <a:lnTo>
                  <a:pt x="2292" y="1516"/>
                </a:lnTo>
                <a:lnTo>
                  <a:pt x="2317" y="1567"/>
                </a:lnTo>
                <a:lnTo>
                  <a:pt x="2336" y="1620"/>
                </a:lnTo>
                <a:lnTo>
                  <a:pt x="2350" y="1676"/>
                </a:lnTo>
                <a:lnTo>
                  <a:pt x="2359" y="1735"/>
                </a:lnTo>
                <a:lnTo>
                  <a:pt x="2902" y="1735"/>
                </a:lnTo>
                <a:lnTo>
                  <a:pt x="2894" y="1648"/>
                </a:lnTo>
                <a:lnTo>
                  <a:pt x="2880" y="1564"/>
                </a:lnTo>
                <a:lnTo>
                  <a:pt x="2860" y="1480"/>
                </a:lnTo>
                <a:lnTo>
                  <a:pt x="2859" y="1464"/>
                </a:lnTo>
                <a:lnTo>
                  <a:pt x="2862" y="1448"/>
                </a:lnTo>
                <a:lnTo>
                  <a:pt x="2869" y="1434"/>
                </a:lnTo>
                <a:lnTo>
                  <a:pt x="2881" y="1422"/>
                </a:lnTo>
                <a:lnTo>
                  <a:pt x="2897" y="1414"/>
                </a:lnTo>
                <a:lnTo>
                  <a:pt x="2914" y="1412"/>
                </a:lnTo>
                <a:lnTo>
                  <a:pt x="2930" y="1415"/>
                </a:lnTo>
                <a:lnTo>
                  <a:pt x="2944" y="1424"/>
                </a:lnTo>
                <a:lnTo>
                  <a:pt x="2956" y="1436"/>
                </a:lnTo>
                <a:lnTo>
                  <a:pt x="2963" y="1451"/>
                </a:lnTo>
                <a:lnTo>
                  <a:pt x="2981" y="1520"/>
                </a:lnTo>
                <a:lnTo>
                  <a:pt x="2994" y="1591"/>
                </a:lnTo>
                <a:lnTo>
                  <a:pt x="3004" y="1662"/>
                </a:lnTo>
                <a:lnTo>
                  <a:pt x="3008" y="1735"/>
                </a:lnTo>
                <a:lnTo>
                  <a:pt x="3468" y="1735"/>
                </a:lnTo>
                <a:lnTo>
                  <a:pt x="3461" y="1630"/>
                </a:lnTo>
                <a:lnTo>
                  <a:pt x="3448" y="1527"/>
                </a:lnTo>
                <a:lnTo>
                  <a:pt x="3430" y="1425"/>
                </a:lnTo>
                <a:lnTo>
                  <a:pt x="3405" y="1326"/>
                </a:lnTo>
                <a:lnTo>
                  <a:pt x="3373" y="1230"/>
                </a:lnTo>
                <a:lnTo>
                  <a:pt x="3338" y="1136"/>
                </a:lnTo>
                <a:lnTo>
                  <a:pt x="3295" y="1045"/>
                </a:lnTo>
                <a:lnTo>
                  <a:pt x="3249" y="957"/>
                </a:lnTo>
                <a:lnTo>
                  <a:pt x="3197" y="872"/>
                </a:lnTo>
                <a:lnTo>
                  <a:pt x="3140" y="790"/>
                </a:lnTo>
                <a:lnTo>
                  <a:pt x="3079" y="713"/>
                </a:lnTo>
                <a:lnTo>
                  <a:pt x="3014" y="638"/>
                </a:lnTo>
                <a:close/>
                <a:moveTo>
                  <a:pt x="562" y="638"/>
                </a:moveTo>
                <a:lnTo>
                  <a:pt x="495" y="714"/>
                </a:lnTo>
                <a:lnTo>
                  <a:pt x="433" y="793"/>
                </a:lnTo>
                <a:lnTo>
                  <a:pt x="376" y="876"/>
                </a:lnTo>
                <a:lnTo>
                  <a:pt x="324" y="962"/>
                </a:lnTo>
                <a:lnTo>
                  <a:pt x="277" y="1051"/>
                </a:lnTo>
                <a:lnTo>
                  <a:pt x="236" y="1142"/>
                </a:lnTo>
                <a:lnTo>
                  <a:pt x="200" y="1236"/>
                </a:lnTo>
                <a:lnTo>
                  <a:pt x="170" y="1333"/>
                </a:lnTo>
                <a:lnTo>
                  <a:pt x="145" y="1430"/>
                </a:lnTo>
                <a:lnTo>
                  <a:pt x="127" y="1531"/>
                </a:lnTo>
                <a:lnTo>
                  <a:pt x="114" y="1632"/>
                </a:lnTo>
                <a:lnTo>
                  <a:pt x="108" y="1735"/>
                </a:lnTo>
                <a:lnTo>
                  <a:pt x="567" y="1735"/>
                </a:lnTo>
                <a:lnTo>
                  <a:pt x="574" y="1646"/>
                </a:lnTo>
                <a:lnTo>
                  <a:pt x="587" y="1560"/>
                </a:lnTo>
                <a:lnTo>
                  <a:pt x="607" y="1476"/>
                </a:lnTo>
                <a:lnTo>
                  <a:pt x="632" y="1394"/>
                </a:lnTo>
                <a:lnTo>
                  <a:pt x="662" y="1314"/>
                </a:lnTo>
                <a:lnTo>
                  <a:pt x="697" y="1238"/>
                </a:lnTo>
                <a:lnTo>
                  <a:pt x="738" y="1164"/>
                </a:lnTo>
                <a:lnTo>
                  <a:pt x="783" y="1093"/>
                </a:lnTo>
                <a:lnTo>
                  <a:pt x="833" y="1026"/>
                </a:lnTo>
                <a:lnTo>
                  <a:pt x="887" y="963"/>
                </a:lnTo>
                <a:lnTo>
                  <a:pt x="562" y="638"/>
                </a:lnTo>
                <a:close/>
                <a:moveTo>
                  <a:pt x="1841" y="108"/>
                </a:moveTo>
                <a:lnTo>
                  <a:pt x="1841" y="568"/>
                </a:lnTo>
                <a:lnTo>
                  <a:pt x="1921" y="573"/>
                </a:lnTo>
                <a:lnTo>
                  <a:pt x="1999" y="584"/>
                </a:lnTo>
                <a:lnTo>
                  <a:pt x="2077" y="600"/>
                </a:lnTo>
                <a:lnTo>
                  <a:pt x="2153" y="622"/>
                </a:lnTo>
                <a:lnTo>
                  <a:pt x="2228" y="648"/>
                </a:lnTo>
                <a:lnTo>
                  <a:pt x="2301" y="678"/>
                </a:lnTo>
                <a:lnTo>
                  <a:pt x="2371" y="714"/>
                </a:lnTo>
                <a:lnTo>
                  <a:pt x="2440" y="754"/>
                </a:lnTo>
                <a:lnTo>
                  <a:pt x="2501" y="795"/>
                </a:lnTo>
                <a:lnTo>
                  <a:pt x="2558" y="840"/>
                </a:lnTo>
                <a:lnTo>
                  <a:pt x="2614" y="887"/>
                </a:lnTo>
                <a:lnTo>
                  <a:pt x="2938" y="562"/>
                </a:lnTo>
                <a:lnTo>
                  <a:pt x="2863" y="497"/>
                </a:lnTo>
                <a:lnTo>
                  <a:pt x="2786" y="436"/>
                </a:lnTo>
                <a:lnTo>
                  <a:pt x="2704" y="379"/>
                </a:lnTo>
                <a:lnTo>
                  <a:pt x="2619" y="327"/>
                </a:lnTo>
                <a:lnTo>
                  <a:pt x="2531" y="281"/>
                </a:lnTo>
                <a:lnTo>
                  <a:pt x="2440" y="238"/>
                </a:lnTo>
                <a:lnTo>
                  <a:pt x="2346" y="203"/>
                </a:lnTo>
                <a:lnTo>
                  <a:pt x="2250" y="171"/>
                </a:lnTo>
                <a:lnTo>
                  <a:pt x="2151" y="146"/>
                </a:lnTo>
                <a:lnTo>
                  <a:pt x="2049" y="128"/>
                </a:lnTo>
                <a:lnTo>
                  <a:pt x="1946" y="115"/>
                </a:lnTo>
                <a:lnTo>
                  <a:pt x="1841" y="108"/>
                </a:lnTo>
                <a:close/>
                <a:moveTo>
                  <a:pt x="1787" y="0"/>
                </a:moveTo>
                <a:lnTo>
                  <a:pt x="1890" y="3"/>
                </a:lnTo>
                <a:lnTo>
                  <a:pt x="1991" y="11"/>
                </a:lnTo>
                <a:lnTo>
                  <a:pt x="2090" y="25"/>
                </a:lnTo>
                <a:lnTo>
                  <a:pt x="2189" y="44"/>
                </a:lnTo>
                <a:lnTo>
                  <a:pt x="2285" y="69"/>
                </a:lnTo>
                <a:lnTo>
                  <a:pt x="2380" y="100"/>
                </a:lnTo>
                <a:lnTo>
                  <a:pt x="2473" y="135"/>
                </a:lnTo>
                <a:lnTo>
                  <a:pt x="2563" y="176"/>
                </a:lnTo>
                <a:lnTo>
                  <a:pt x="2652" y="221"/>
                </a:lnTo>
                <a:lnTo>
                  <a:pt x="2737" y="272"/>
                </a:lnTo>
                <a:lnTo>
                  <a:pt x="2821" y="328"/>
                </a:lnTo>
                <a:lnTo>
                  <a:pt x="2901" y="388"/>
                </a:lnTo>
                <a:lnTo>
                  <a:pt x="2978" y="454"/>
                </a:lnTo>
                <a:lnTo>
                  <a:pt x="3053" y="523"/>
                </a:lnTo>
                <a:lnTo>
                  <a:pt x="3122" y="598"/>
                </a:lnTo>
                <a:lnTo>
                  <a:pt x="3188" y="675"/>
                </a:lnTo>
                <a:lnTo>
                  <a:pt x="3248" y="755"/>
                </a:lnTo>
                <a:lnTo>
                  <a:pt x="3304" y="839"/>
                </a:lnTo>
                <a:lnTo>
                  <a:pt x="3355" y="924"/>
                </a:lnTo>
                <a:lnTo>
                  <a:pt x="3400" y="1013"/>
                </a:lnTo>
                <a:lnTo>
                  <a:pt x="3441" y="1103"/>
                </a:lnTo>
                <a:lnTo>
                  <a:pt x="3476" y="1196"/>
                </a:lnTo>
                <a:lnTo>
                  <a:pt x="3507" y="1291"/>
                </a:lnTo>
                <a:lnTo>
                  <a:pt x="3532" y="1387"/>
                </a:lnTo>
                <a:lnTo>
                  <a:pt x="3551" y="1486"/>
                </a:lnTo>
                <a:lnTo>
                  <a:pt x="3565" y="1585"/>
                </a:lnTo>
                <a:lnTo>
                  <a:pt x="3573" y="1686"/>
                </a:lnTo>
                <a:lnTo>
                  <a:pt x="3576" y="1788"/>
                </a:lnTo>
                <a:lnTo>
                  <a:pt x="3573" y="1890"/>
                </a:lnTo>
                <a:lnTo>
                  <a:pt x="3565" y="1991"/>
                </a:lnTo>
                <a:lnTo>
                  <a:pt x="3551" y="2090"/>
                </a:lnTo>
                <a:lnTo>
                  <a:pt x="3532" y="2189"/>
                </a:lnTo>
                <a:lnTo>
                  <a:pt x="3507" y="2285"/>
                </a:lnTo>
                <a:lnTo>
                  <a:pt x="3476" y="2380"/>
                </a:lnTo>
                <a:lnTo>
                  <a:pt x="3441" y="2473"/>
                </a:lnTo>
                <a:lnTo>
                  <a:pt x="3400" y="2563"/>
                </a:lnTo>
                <a:lnTo>
                  <a:pt x="3355" y="2652"/>
                </a:lnTo>
                <a:lnTo>
                  <a:pt x="3304" y="2737"/>
                </a:lnTo>
                <a:lnTo>
                  <a:pt x="3248" y="2821"/>
                </a:lnTo>
                <a:lnTo>
                  <a:pt x="3188" y="2901"/>
                </a:lnTo>
                <a:lnTo>
                  <a:pt x="3122" y="2978"/>
                </a:lnTo>
                <a:lnTo>
                  <a:pt x="3053" y="3053"/>
                </a:lnTo>
                <a:lnTo>
                  <a:pt x="2978" y="3122"/>
                </a:lnTo>
                <a:lnTo>
                  <a:pt x="2901" y="3188"/>
                </a:lnTo>
                <a:lnTo>
                  <a:pt x="2821" y="3248"/>
                </a:lnTo>
                <a:lnTo>
                  <a:pt x="2737" y="3304"/>
                </a:lnTo>
                <a:lnTo>
                  <a:pt x="2652" y="3355"/>
                </a:lnTo>
                <a:lnTo>
                  <a:pt x="2563" y="3400"/>
                </a:lnTo>
                <a:lnTo>
                  <a:pt x="2473" y="3441"/>
                </a:lnTo>
                <a:lnTo>
                  <a:pt x="2380" y="3476"/>
                </a:lnTo>
                <a:lnTo>
                  <a:pt x="2285" y="3507"/>
                </a:lnTo>
                <a:lnTo>
                  <a:pt x="2189" y="3532"/>
                </a:lnTo>
                <a:lnTo>
                  <a:pt x="2090" y="3551"/>
                </a:lnTo>
                <a:lnTo>
                  <a:pt x="1991" y="3565"/>
                </a:lnTo>
                <a:lnTo>
                  <a:pt x="1890" y="3573"/>
                </a:lnTo>
                <a:lnTo>
                  <a:pt x="1787" y="3576"/>
                </a:lnTo>
                <a:lnTo>
                  <a:pt x="1686" y="3573"/>
                </a:lnTo>
                <a:lnTo>
                  <a:pt x="1585" y="3565"/>
                </a:lnTo>
                <a:lnTo>
                  <a:pt x="1486" y="3551"/>
                </a:lnTo>
                <a:lnTo>
                  <a:pt x="1387" y="3532"/>
                </a:lnTo>
                <a:lnTo>
                  <a:pt x="1291" y="3507"/>
                </a:lnTo>
                <a:lnTo>
                  <a:pt x="1196" y="3476"/>
                </a:lnTo>
                <a:lnTo>
                  <a:pt x="1103" y="3441"/>
                </a:lnTo>
                <a:lnTo>
                  <a:pt x="1013" y="3400"/>
                </a:lnTo>
                <a:lnTo>
                  <a:pt x="924" y="3355"/>
                </a:lnTo>
                <a:lnTo>
                  <a:pt x="839" y="3304"/>
                </a:lnTo>
                <a:lnTo>
                  <a:pt x="755" y="3248"/>
                </a:lnTo>
                <a:lnTo>
                  <a:pt x="675" y="3188"/>
                </a:lnTo>
                <a:lnTo>
                  <a:pt x="598" y="3122"/>
                </a:lnTo>
                <a:lnTo>
                  <a:pt x="523" y="3053"/>
                </a:lnTo>
                <a:lnTo>
                  <a:pt x="454" y="2978"/>
                </a:lnTo>
                <a:lnTo>
                  <a:pt x="388" y="2901"/>
                </a:lnTo>
                <a:lnTo>
                  <a:pt x="328" y="2821"/>
                </a:lnTo>
                <a:lnTo>
                  <a:pt x="272" y="2737"/>
                </a:lnTo>
                <a:lnTo>
                  <a:pt x="221" y="2652"/>
                </a:lnTo>
                <a:lnTo>
                  <a:pt x="176" y="2563"/>
                </a:lnTo>
                <a:lnTo>
                  <a:pt x="135" y="2473"/>
                </a:lnTo>
                <a:lnTo>
                  <a:pt x="100" y="2380"/>
                </a:lnTo>
                <a:lnTo>
                  <a:pt x="69" y="2285"/>
                </a:lnTo>
                <a:lnTo>
                  <a:pt x="44" y="2189"/>
                </a:lnTo>
                <a:lnTo>
                  <a:pt x="25" y="2090"/>
                </a:lnTo>
                <a:lnTo>
                  <a:pt x="11" y="1991"/>
                </a:lnTo>
                <a:lnTo>
                  <a:pt x="3" y="1890"/>
                </a:lnTo>
                <a:lnTo>
                  <a:pt x="0" y="1788"/>
                </a:lnTo>
                <a:lnTo>
                  <a:pt x="3" y="1684"/>
                </a:lnTo>
                <a:lnTo>
                  <a:pt x="12" y="1581"/>
                </a:lnTo>
                <a:lnTo>
                  <a:pt x="27" y="1479"/>
                </a:lnTo>
                <a:lnTo>
                  <a:pt x="48" y="1379"/>
                </a:lnTo>
                <a:lnTo>
                  <a:pt x="74" y="1281"/>
                </a:lnTo>
                <a:lnTo>
                  <a:pt x="105" y="1184"/>
                </a:lnTo>
                <a:lnTo>
                  <a:pt x="142" y="1089"/>
                </a:lnTo>
                <a:lnTo>
                  <a:pt x="184" y="997"/>
                </a:lnTo>
                <a:lnTo>
                  <a:pt x="232" y="908"/>
                </a:lnTo>
                <a:lnTo>
                  <a:pt x="284" y="821"/>
                </a:lnTo>
                <a:lnTo>
                  <a:pt x="341" y="737"/>
                </a:lnTo>
                <a:lnTo>
                  <a:pt x="403" y="657"/>
                </a:lnTo>
                <a:lnTo>
                  <a:pt x="470" y="580"/>
                </a:lnTo>
                <a:lnTo>
                  <a:pt x="542" y="506"/>
                </a:lnTo>
                <a:lnTo>
                  <a:pt x="618" y="437"/>
                </a:lnTo>
                <a:lnTo>
                  <a:pt x="698" y="371"/>
                </a:lnTo>
                <a:lnTo>
                  <a:pt x="781" y="310"/>
                </a:lnTo>
                <a:lnTo>
                  <a:pt x="798" y="302"/>
                </a:lnTo>
                <a:lnTo>
                  <a:pt x="814" y="300"/>
                </a:lnTo>
                <a:lnTo>
                  <a:pt x="830" y="303"/>
                </a:lnTo>
                <a:lnTo>
                  <a:pt x="844" y="311"/>
                </a:lnTo>
                <a:lnTo>
                  <a:pt x="856" y="324"/>
                </a:lnTo>
                <a:lnTo>
                  <a:pt x="864" y="339"/>
                </a:lnTo>
                <a:lnTo>
                  <a:pt x="865" y="355"/>
                </a:lnTo>
                <a:lnTo>
                  <a:pt x="863" y="372"/>
                </a:lnTo>
                <a:lnTo>
                  <a:pt x="854" y="387"/>
                </a:lnTo>
                <a:lnTo>
                  <a:pt x="842" y="399"/>
                </a:lnTo>
                <a:lnTo>
                  <a:pt x="770" y="450"/>
                </a:lnTo>
                <a:lnTo>
                  <a:pt x="702" y="504"/>
                </a:lnTo>
                <a:lnTo>
                  <a:pt x="638" y="562"/>
                </a:lnTo>
                <a:lnTo>
                  <a:pt x="963" y="887"/>
                </a:lnTo>
                <a:lnTo>
                  <a:pt x="1026" y="833"/>
                </a:lnTo>
                <a:lnTo>
                  <a:pt x="1093" y="783"/>
                </a:lnTo>
                <a:lnTo>
                  <a:pt x="1164" y="738"/>
                </a:lnTo>
                <a:lnTo>
                  <a:pt x="1238" y="697"/>
                </a:lnTo>
                <a:lnTo>
                  <a:pt x="1314" y="662"/>
                </a:lnTo>
                <a:lnTo>
                  <a:pt x="1394" y="632"/>
                </a:lnTo>
                <a:lnTo>
                  <a:pt x="1476" y="607"/>
                </a:lnTo>
                <a:lnTo>
                  <a:pt x="1560" y="587"/>
                </a:lnTo>
                <a:lnTo>
                  <a:pt x="1646" y="574"/>
                </a:lnTo>
                <a:lnTo>
                  <a:pt x="1735" y="567"/>
                </a:lnTo>
                <a:lnTo>
                  <a:pt x="1735" y="108"/>
                </a:lnTo>
                <a:lnTo>
                  <a:pt x="1636" y="114"/>
                </a:lnTo>
                <a:lnTo>
                  <a:pt x="1539" y="126"/>
                </a:lnTo>
                <a:lnTo>
                  <a:pt x="1443" y="142"/>
                </a:lnTo>
                <a:lnTo>
                  <a:pt x="1349" y="165"/>
                </a:lnTo>
                <a:lnTo>
                  <a:pt x="1256" y="193"/>
                </a:lnTo>
                <a:lnTo>
                  <a:pt x="1164" y="226"/>
                </a:lnTo>
                <a:lnTo>
                  <a:pt x="1074" y="265"/>
                </a:lnTo>
                <a:lnTo>
                  <a:pt x="1058" y="271"/>
                </a:lnTo>
                <a:lnTo>
                  <a:pt x="1041" y="270"/>
                </a:lnTo>
                <a:lnTo>
                  <a:pt x="1025" y="264"/>
                </a:lnTo>
                <a:lnTo>
                  <a:pt x="1012" y="255"/>
                </a:lnTo>
                <a:lnTo>
                  <a:pt x="1002" y="241"/>
                </a:lnTo>
                <a:lnTo>
                  <a:pt x="998" y="223"/>
                </a:lnTo>
                <a:lnTo>
                  <a:pt x="999" y="207"/>
                </a:lnTo>
                <a:lnTo>
                  <a:pt x="1005" y="192"/>
                </a:lnTo>
                <a:lnTo>
                  <a:pt x="1014" y="179"/>
                </a:lnTo>
                <a:lnTo>
                  <a:pt x="1028" y="169"/>
                </a:lnTo>
                <a:lnTo>
                  <a:pt x="1118" y="129"/>
                </a:lnTo>
                <a:lnTo>
                  <a:pt x="1210" y="95"/>
                </a:lnTo>
                <a:lnTo>
                  <a:pt x="1304" y="66"/>
                </a:lnTo>
                <a:lnTo>
                  <a:pt x="1398" y="42"/>
                </a:lnTo>
                <a:lnTo>
                  <a:pt x="1494" y="24"/>
                </a:lnTo>
                <a:lnTo>
                  <a:pt x="1591" y="11"/>
                </a:lnTo>
                <a:lnTo>
                  <a:pt x="1689" y="2"/>
                </a:lnTo>
                <a:lnTo>
                  <a:pt x="17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3" name="Рисунок 32" descr="001_Blog_Pavla_Aksenova_Sobesedovanie_Foto_Spaces_-_Depositphoto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7771" b="17771"/>
          <a:stretch>
            <a:fillRect/>
          </a:stretch>
        </p:blipFill>
        <p:spPr/>
      </p:pic>
      <p:sp>
        <p:nvSpPr>
          <p:cNvPr id="34" name="Oval 17"/>
          <p:cNvSpPr/>
          <p:nvPr/>
        </p:nvSpPr>
        <p:spPr>
          <a:xfrm>
            <a:off x="4932040" y="4162583"/>
            <a:ext cx="557213" cy="5572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5033245" y="4263787"/>
            <a:ext cx="354806" cy="354806"/>
          </a:xfrm>
          <a:custGeom>
            <a:avLst/>
            <a:gdLst>
              <a:gd name="T0" fmla="*/ 2016 w 3576"/>
              <a:gd name="T1" fmla="*/ 2989 h 3576"/>
              <a:gd name="T2" fmla="*/ 2440 w 3576"/>
              <a:gd name="T3" fmla="*/ 3338 h 3576"/>
              <a:gd name="T4" fmla="*/ 638 w 3576"/>
              <a:gd name="T5" fmla="*/ 3014 h 3576"/>
              <a:gd name="T6" fmla="*/ 1425 w 3576"/>
              <a:gd name="T7" fmla="*/ 3430 h 3576"/>
              <a:gd name="T8" fmla="*/ 1314 w 3576"/>
              <a:gd name="T9" fmla="*/ 2914 h 3576"/>
              <a:gd name="T10" fmla="*/ 2009 w 3576"/>
              <a:gd name="T11" fmla="*/ 2317 h 3576"/>
              <a:gd name="T12" fmla="*/ 2220 w 3576"/>
              <a:gd name="T13" fmla="*/ 2816 h 3576"/>
              <a:gd name="T14" fmla="*/ 1096 w 3576"/>
              <a:gd name="T15" fmla="*/ 2661 h 3576"/>
              <a:gd name="T16" fmla="*/ 1735 w 3576"/>
              <a:gd name="T17" fmla="*/ 2902 h 3576"/>
              <a:gd name="T18" fmla="*/ 1841 w 3576"/>
              <a:gd name="T19" fmla="*/ 2251 h 3576"/>
              <a:gd name="T20" fmla="*/ 1540 w 3576"/>
              <a:gd name="T21" fmla="*/ 2182 h 3576"/>
              <a:gd name="T22" fmla="*/ 2969 w 3576"/>
              <a:gd name="T23" fmla="*/ 2100 h 3576"/>
              <a:gd name="T24" fmla="*/ 3079 w 3576"/>
              <a:gd name="T25" fmla="*/ 2863 h 3576"/>
              <a:gd name="T26" fmla="*/ 3448 w 3576"/>
              <a:gd name="T27" fmla="*/ 2049 h 3576"/>
              <a:gd name="T28" fmla="*/ 2263 w 3576"/>
              <a:gd name="T29" fmla="*/ 2109 h 3576"/>
              <a:gd name="T30" fmla="*/ 2865 w 3576"/>
              <a:gd name="T31" fmla="*/ 2074 h 3576"/>
              <a:gd name="T32" fmla="*/ 2228 w 3576"/>
              <a:gd name="T33" fmla="*/ 1944 h 3576"/>
              <a:gd name="T34" fmla="*/ 1423 w 3576"/>
              <a:gd name="T35" fmla="*/ 2077 h 3576"/>
              <a:gd name="T36" fmla="*/ 238 w 3576"/>
              <a:gd name="T37" fmla="*/ 2440 h 3576"/>
              <a:gd name="T38" fmla="*/ 783 w 3576"/>
              <a:gd name="T39" fmla="*/ 2483 h 3576"/>
              <a:gd name="T40" fmla="*/ 108 w 3576"/>
              <a:gd name="T41" fmla="*/ 1841 h 3576"/>
              <a:gd name="T42" fmla="*/ 869 w 3576"/>
              <a:gd name="T43" fmla="*/ 2420 h 3576"/>
              <a:gd name="T44" fmla="*/ 1217 w 3576"/>
              <a:gd name="T45" fmla="*/ 1841 h 3576"/>
              <a:gd name="T46" fmla="*/ 2182 w 3576"/>
              <a:gd name="T47" fmla="*/ 1540 h 3576"/>
              <a:gd name="T48" fmla="*/ 1423 w 3576"/>
              <a:gd name="T49" fmla="*/ 1499 h 3576"/>
              <a:gd name="T50" fmla="*/ 1735 w 3576"/>
              <a:gd name="T51" fmla="*/ 1325 h 3576"/>
              <a:gd name="T52" fmla="*/ 915 w 3576"/>
              <a:gd name="T53" fmla="*/ 1096 h 3576"/>
              <a:gd name="T54" fmla="*/ 674 w 3576"/>
              <a:gd name="T55" fmla="*/ 1735 h 3576"/>
              <a:gd name="T56" fmla="*/ 1841 w 3576"/>
              <a:gd name="T57" fmla="*/ 674 h 3576"/>
              <a:gd name="T58" fmla="*/ 2480 w 3576"/>
              <a:gd name="T59" fmla="*/ 912 h 3576"/>
              <a:gd name="T60" fmla="*/ 1841 w 3576"/>
              <a:gd name="T61" fmla="*/ 674 h 3576"/>
              <a:gd name="T62" fmla="*/ 1156 w 3576"/>
              <a:gd name="T63" fmla="*/ 869 h 3576"/>
              <a:gd name="T64" fmla="*/ 1735 w 3576"/>
              <a:gd name="T65" fmla="*/ 1217 h 3576"/>
              <a:gd name="T66" fmla="*/ 2888 w 3576"/>
              <a:gd name="T67" fmla="*/ 1278 h 3576"/>
              <a:gd name="T68" fmla="*/ 2749 w 3576"/>
              <a:gd name="T69" fmla="*/ 1223 h 3576"/>
              <a:gd name="T70" fmla="*/ 2350 w 3576"/>
              <a:gd name="T71" fmla="*/ 1676 h 3576"/>
              <a:gd name="T72" fmla="*/ 2881 w 3576"/>
              <a:gd name="T73" fmla="*/ 1422 h 3576"/>
              <a:gd name="T74" fmla="*/ 3004 w 3576"/>
              <a:gd name="T75" fmla="*/ 1662 h 3576"/>
              <a:gd name="T76" fmla="*/ 3295 w 3576"/>
              <a:gd name="T77" fmla="*/ 1045 h 3576"/>
              <a:gd name="T78" fmla="*/ 376 w 3576"/>
              <a:gd name="T79" fmla="*/ 876 h 3576"/>
              <a:gd name="T80" fmla="*/ 108 w 3576"/>
              <a:gd name="T81" fmla="*/ 1735 h 3576"/>
              <a:gd name="T82" fmla="*/ 783 w 3576"/>
              <a:gd name="T83" fmla="*/ 1093 h 3576"/>
              <a:gd name="T84" fmla="*/ 2153 w 3576"/>
              <a:gd name="T85" fmla="*/ 622 h 3576"/>
              <a:gd name="T86" fmla="*/ 2863 w 3576"/>
              <a:gd name="T87" fmla="*/ 497 h 3576"/>
              <a:gd name="T88" fmla="*/ 2049 w 3576"/>
              <a:gd name="T89" fmla="*/ 128 h 3576"/>
              <a:gd name="T90" fmla="*/ 2380 w 3576"/>
              <a:gd name="T91" fmla="*/ 100 h 3576"/>
              <a:gd name="T92" fmla="*/ 3122 w 3576"/>
              <a:gd name="T93" fmla="*/ 598 h 3576"/>
              <a:gd name="T94" fmla="*/ 3532 w 3576"/>
              <a:gd name="T95" fmla="*/ 1387 h 3576"/>
              <a:gd name="T96" fmla="*/ 3507 w 3576"/>
              <a:gd name="T97" fmla="*/ 2285 h 3576"/>
              <a:gd name="T98" fmla="*/ 3053 w 3576"/>
              <a:gd name="T99" fmla="*/ 3053 h 3576"/>
              <a:gd name="T100" fmla="*/ 2285 w 3576"/>
              <a:gd name="T101" fmla="*/ 3507 h 3576"/>
              <a:gd name="T102" fmla="*/ 1387 w 3576"/>
              <a:gd name="T103" fmla="*/ 3532 h 3576"/>
              <a:gd name="T104" fmla="*/ 598 w 3576"/>
              <a:gd name="T105" fmla="*/ 3122 h 3576"/>
              <a:gd name="T106" fmla="*/ 100 w 3576"/>
              <a:gd name="T107" fmla="*/ 2380 h 3576"/>
              <a:gd name="T108" fmla="*/ 27 w 3576"/>
              <a:gd name="T109" fmla="*/ 1479 h 3576"/>
              <a:gd name="T110" fmla="*/ 403 w 3576"/>
              <a:gd name="T111" fmla="*/ 657 h 3576"/>
              <a:gd name="T112" fmla="*/ 844 w 3576"/>
              <a:gd name="T113" fmla="*/ 311 h 3576"/>
              <a:gd name="T114" fmla="*/ 638 w 3576"/>
              <a:gd name="T115" fmla="*/ 562 h 3576"/>
              <a:gd name="T116" fmla="*/ 1560 w 3576"/>
              <a:gd name="T117" fmla="*/ 587 h 3576"/>
              <a:gd name="T118" fmla="*/ 1164 w 3576"/>
              <a:gd name="T119" fmla="*/ 226 h 3576"/>
              <a:gd name="T120" fmla="*/ 1005 w 3576"/>
              <a:gd name="T121" fmla="*/ 192 h 3576"/>
              <a:gd name="T122" fmla="*/ 1689 w 3576"/>
              <a:gd name="T123" fmla="*/ 2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76" h="3576">
                <a:moveTo>
                  <a:pt x="2613" y="2689"/>
                </a:moveTo>
                <a:lnTo>
                  <a:pt x="2550" y="2743"/>
                </a:lnTo>
                <a:lnTo>
                  <a:pt x="2483" y="2793"/>
                </a:lnTo>
                <a:lnTo>
                  <a:pt x="2412" y="2838"/>
                </a:lnTo>
                <a:lnTo>
                  <a:pt x="2338" y="2879"/>
                </a:lnTo>
                <a:lnTo>
                  <a:pt x="2262" y="2914"/>
                </a:lnTo>
                <a:lnTo>
                  <a:pt x="2182" y="2944"/>
                </a:lnTo>
                <a:lnTo>
                  <a:pt x="2100" y="2969"/>
                </a:lnTo>
                <a:lnTo>
                  <a:pt x="2016" y="2989"/>
                </a:lnTo>
                <a:lnTo>
                  <a:pt x="1930" y="3002"/>
                </a:lnTo>
                <a:lnTo>
                  <a:pt x="1841" y="3009"/>
                </a:lnTo>
                <a:lnTo>
                  <a:pt x="1841" y="3468"/>
                </a:lnTo>
                <a:lnTo>
                  <a:pt x="1946" y="3461"/>
                </a:lnTo>
                <a:lnTo>
                  <a:pt x="2049" y="3448"/>
                </a:lnTo>
                <a:lnTo>
                  <a:pt x="2151" y="3430"/>
                </a:lnTo>
                <a:lnTo>
                  <a:pt x="2250" y="3405"/>
                </a:lnTo>
                <a:lnTo>
                  <a:pt x="2346" y="3373"/>
                </a:lnTo>
                <a:lnTo>
                  <a:pt x="2440" y="3338"/>
                </a:lnTo>
                <a:lnTo>
                  <a:pt x="2531" y="3295"/>
                </a:lnTo>
                <a:lnTo>
                  <a:pt x="2619" y="3249"/>
                </a:lnTo>
                <a:lnTo>
                  <a:pt x="2704" y="3197"/>
                </a:lnTo>
                <a:lnTo>
                  <a:pt x="2786" y="3140"/>
                </a:lnTo>
                <a:lnTo>
                  <a:pt x="2863" y="3079"/>
                </a:lnTo>
                <a:lnTo>
                  <a:pt x="2938" y="3014"/>
                </a:lnTo>
                <a:lnTo>
                  <a:pt x="2613" y="2689"/>
                </a:lnTo>
                <a:close/>
                <a:moveTo>
                  <a:pt x="963" y="2689"/>
                </a:moveTo>
                <a:lnTo>
                  <a:pt x="638" y="3014"/>
                </a:lnTo>
                <a:lnTo>
                  <a:pt x="713" y="3079"/>
                </a:lnTo>
                <a:lnTo>
                  <a:pt x="790" y="3140"/>
                </a:lnTo>
                <a:lnTo>
                  <a:pt x="872" y="3197"/>
                </a:lnTo>
                <a:lnTo>
                  <a:pt x="957" y="3249"/>
                </a:lnTo>
                <a:lnTo>
                  <a:pt x="1045" y="3295"/>
                </a:lnTo>
                <a:lnTo>
                  <a:pt x="1136" y="3338"/>
                </a:lnTo>
                <a:lnTo>
                  <a:pt x="1230" y="3373"/>
                </a:lnTo>
                <a:lnTo>
                  <a:pt x="1326" y="3405"/>
                </a:lnTo>
                <a:lnTo>
                  <a:pt x="1425" y="3430"/>
                </a:lnTo>
                <a:lnTo>
                  <a:pt x="1527" y="3448"/>
                </a:lnTo>
                <a:lnTo>
                  <a:pt x="1630" y="3461"/>
                </a:lnTo>
                <a:lnTo>
                  <a:pt x="1735" y="3468"/>
                </a:lnTo>
                <a:lnTo>
                  <a:pt x="1735" y="3009"/>
                </a:lnTo>
                <a:lnTo>
                  <a:pt x="1646" y="3002"/>
                </a:lnTo>
                <a:lnTo>
                  <a:pt x="1560" y="2989"/>
                </a:lnTo>
                <a:lnTo>
                  <a:pt x="1476" y="2969"/>
                </a:lnTo>
                <a:lnTo>
                  <a:pt x="1394" y="2944"/>
                </a:lnTo>
                <a:lnTo>
                  <a:pt x="1314" y="2914"/>
                </a:lnTo>
                <a:lnTo>
                  <a:pt x="1238" y="2879"/>
                </a:lnTo>
                <a:lnTo>
                  <a:pt x="1164" y="2838"/>
                </a:lnTo>
                <a:lnTo>
                  <a:pt x="1093" y="2793"/>
                </a:lnTo>
                <a:lnTo>
                  <a:pt x="1026" y="2743"/>
                </a:lnTo>
                <a:lnTo>
                  <a:pt x="963" y="2689"/>
                </a:lnTo>
                <a:close/>
                <a:moveTo>
                  <a:pt x="2153" y="2229"/>
                </a:moveTo>
                <a:lnTo>
                  <a:pt x="2109" y="2263"/>
                </a:lnTo>
                <a:lnTo>
                  <a:pt x="2060" y="2292"/>
                </a:lnTo>
                <a:lnTo>
                  <a:pt x="2009" y="2317"/>
                </a:lnTo>
                <a:lnTo>
                  <a:pt x="1956" y="2336"/>
                </a:lnTo>
                <a:lnTo>
                  <a:pt x="1900" y="2350"/>
                </a:lnTo>
                <a:lnTo>
                  <a:pt x="1841" y="2359"/>
                </a:lnTo>
                <a:lnTo>
                  <a:pt x="1841" y="2902"/>
                </a:lnTo>
                <a:lnTo>
                  <a:pt x="1921" y="2895"/>
                </a:lnTo>
                <a:lnTo>
                  <a:pt x="1998" y="2884"/>
                </a:lnTo>
                <a:lnTo>
                  <a:pt x="2074" y="2865"/>
                </a:lnTo>
                <a:lnTo>
                  <a:pt x="2149" y="2843"/>
                </a:lnTo>
                <a:lnTo>
                  <a:pt x="2220" y="2816"/>
                </a:lnTo>
                <a:lnTo>
                  <a:pt x="2289" y="2784"/>
                </a:lnTo>
                <a:lnTo>
                  <a:pt x="2356" y="2747"/>
                </a:lnTo>
                <a:lnTo>
                  <a:pt x="2420" y="2707"/>
                </a:lnTo>
                <a:lnTo>
                  <a:pt x="2480" y="2661"/>
                </a:lnTo>
                <a:lnTo>
                  <a:pt x="2537" y="2613"/>
                </a:lnTo>
                <a:lnTo>
                  <a:pt x="2153" y="2229"/>
                </a:lnTo>
                <a:close/>
                <a:moveTo>
                  <a:pt x="1423" y="2229"/>
                </a:moveTo>
                <a:lnTo>
                  <a:pt x="1039" y="2613"/>
                </a:lnTo>
                <a:lnTo>
                  <a:pt x="1096" y="2661"/>
                </a:lnTo>
                <a:lnTo>
                  <a:pt x="1156" y="2707"/>
                </a:lnTo>
                <a:lnTo>
                  <a:pt x="1220" y="2747"/>
                </a:lnTo>
                <a:lnTo>
                  <a:pt x="1287" y="2784"/>
                </a:lnTo>
                <a:lnTo>
                  <a:pt x="1356" y="2816"/>
                </a:lnTo>
                <a:lnTo>
                  <a:pt x="1427" y="2843"/>
                </a:lnTo>
                <a:lnTo>
                  <a:pt x="1502" y="2865"/>
                </a:lnTo>
                <a:lnTo>
                  <a:pt x="1578" y="2882"/>
                </a:lnTo>
                <a:lnTo>
                  <a:pt x="1655" y="2895"/>
                </a:lnTo>
                <a:lnTo>
                  <a:pt x="1735" y="2902"/>
                </a:lnTo>
                <a:lnTo>
                  <a:pt x="1735" y="2359"/>
                </a:lnTo>
                <a:lnTo>
                  <a:pt x="1676" y="2350"/>
                </a:lnTo>
                <a:lnTo>
                  <a:pt x="1620" y="2336"/>
                </a:lnTo>
                <a:lnTo>
                  <a:pt x="1567" y="2317"/>
                </a:lnTo>
                <a:lnTo>
                  <a:pt x="1516" y="2292"/>
                </a:lnTo>
                <a:lnTo>
                  <a:pt x="1467" y="2263"/>
                </a:lnTo>
                <a:lnTo>
                  <a:pt x="1423" y="2229"/>
                </a:lnTo>
                <a:close/>
                <a:moveTo>
                  <a:pt x="1841" y="1917"/>
                </a:moveTo>
                <a:lnTo>
                  <a:pt x="1841" y="2251"/>
                </a:lnTo>
                <a:lnTo>
                  <a:pt x="1894" y="2242"/>
                </a:lnTo>
                <a:lnTo>
                  <a:pt x="1944" y="2228"/>
                </a:lnTo>
                <a:lnTo>
                  <a:pt x="1992" y="2207"/>
                </a:lnTo>
                <a:lnTo>
                  <a:pt x="2036" y="2182"/>
                </a:lnTo>
                <a:lnTo>
                  <a:pt x="2077" y="2153"/>
                </a:lnTo>
                <a:lnTo>
                  <a:pt x="1841" y="1917"/>
                </a:lnTo>
                <a:close/>
                <a:moveTo>
                  <a:pt x="1735" y="1917"/>
                </a:moveTo>
                <a:lnTo>
                  <a:pt x="1499" y="2153"/>
                </a:lnTo>
                <a:lnTo>
                  <a:pt x="1540" y="2182"/>
                </a:lnTo>
                <a:lnTo>
                  <a:pt x="1584" y="2207"/>
                </a:lnTo>
                <a:lnTo>
                  <a:pt x="1632" y="2228"/>
                </a:lnTo>
                <a:lnTo>
                  <a:pt x="1682" y="2242"/>
                </a:lnTo>
                <a:lnTo>
                  <a:pt x="1735" y="2251"/>
                </a:lnTo>
                <a:lnTo>
                  <a:pt x="1735" y="1917"/>
                </a:lnTo>
                <a:close/>
                <a:moveTo>
                  <a:pt x="3009" y="1841"/>
                </a:moveTo>
                <a:lnTo>
                  <a:pt x="3002" y="1930"/>
                </a:lnTo>
                <a:lnTo>
                  <a:pt x="2989" y="2016"/>
                </a:lnTo>
                <a:lnTo>
                  <a:pt x="2969" y="2100"/>
                </a:lnTo>
                <a:lnTo>
                  <a:pt x="2944" y="2182"/>
                </a:lnTo>
                <a:lnTo>
                  <a:pt x="2914" y="2262"/>
                </a:lnTo>
                <a:lnTo>
                  <a:pt x="2879" y="2338"/>
                </a:lnTo>
                <a:lnTo>
                  <a:pt x="2838" y="2412"/>
                </a:lnTo>
                <a:lnTo>
                  <a:pt x="2793" y="2483"/>
                </a:lnTo>
                <a:lnTo>
                  <a:pt x="2743" y="2550"/>
                </a:lnTo>
                <a:lnTo>
                  <a:pt x="2689" y="2613"/>
                </a:lnTo>
                <a:lnTo>
                  <a:pt x="3014" y="2938"/>
                </a:lnTo>
                <a:lnTo>
                  <a:pt x="3079" y="2863"/>
                </a:lnTo>
                <a:lnTo>
                  <a:pt x="3140" y="2786"/>
                </a:lnTo>
                <a:lnTo>
                  <a:pt x="3197" y="2704"/>
                </a:lnTo>
                <a:lnTo>
                  <a:pt x="3249" y="2619"/>
                </a:lnTo>
                <a:lnTo>
                  <a:pt x="3295" y="2531"/>
                </a:lnTo>
                <a:lnTo>
                  <a:pt x="3338" y="2440"/>
                </a:lnTo>
                <a:lnTo>
                  <a:pt x="3373" y="2346"/>
                </a:lnTo>
                <a:lnTo>
                  <a:pt x="3405" y="2250"/>
                </a:lnTo>
                <a:lnTo>
                  <a:pt x="3430" y="2151"/>
                </a:lnTo>
                <a:lnTo>
                  <a:pt x="3448" y="2049"/>
                </a:lnTo>
                <a:lnTo>
                  <a:pt x="3461" y="1946"/>
                </a:lnTo>
                <a:lnTo>
                  <a:pt x="3468" y="1841"/>
                </a:lnTo>
                <a:lnTo>
                  <a:pt x="3009" y="1841"/>
                </a:lnTo>
                <a:close/>
                <a:moveTo>
                  <a:pt x="2359" y="1841"/>
                </a:moveTo>
                <a:lnTo>
                  <a:pt x="2350" y="1900"/>
                </a:lnTo>
                <a:lnTo>
                  <a:pt x="2336" y="1956"/>
                </a:lnTo>
                <a:lnTo>
                  <a:pt x="2317" y="2009"/>
                </a:lnTo>
                <a:lnTo>
                  <a:pt x="2292" y="2060"/>
                </a:lnTo>
                <a:lnTo>
                  <a:pt x="2263" y="2109"/>
                </a:lnTo>
                <a:lnTo>
                  <a:pt x="2229" y="2153"/>
                </a:lnTo>
                <a:lnTo>
                  <a:pt x="2613" y="2538"/>
                </a:lnTo>
                <a:lnTo>
                  <a:pt x="2661" y="2480"/>
                </a:lnTo>
                <a:lnTo>
                  <a:pt x="2707" y="2420"/>
                </a:lnTo>
                <a:lnTo>
                  <a:pt x="2747" y="2356"/>
                </a:lnTo>
                <a:lnTo>
                  <a:pt x="2784" y="2289"/>
                </a:lnTo>
                <a:lnTo>
                  <a:pt x="2816" y="2220"/>
                </a:lnTo>
                <a:lnTo>
                  <a:pt x="2843" y="2149"/>
                </a:lnTo>
                <a:lnTo>
                  <a:pt x="2865" y="2074"/>
                </a:lnTo>
                <a:lnTo>
                  <a:pt x="2882" y="1998"/>
                </a:lnTo>
                <a:lnTo>
                  <a:pt x="2895" y="1921"/>
                </a:lnTo>
                <a:lnTo>
                  <a:pt x="2902" y="1841"/>
                </a:lnTo>
                <a:lnTo>
                  <a:pt x="2359" y="1841"/>
                </a:lnTo>
                <a:close/>
                <a:moveTo>
                  <a:pt x="1917" y="1841"/>
                </a:moveTo>
                <a:lnTo>
                  <a:pt x="2153" y="2077"/>
                </a:lnTo>
                <a:lnTo>
                  <a:pt x="2182" y="2036"/>
                </a:lnTo>
                <a:lnTo>
                  <a:pt x="2207" y="1992"/>
                </a:lnTo>
                <a:lnTo>
                  <a:pt x="2228" y="1944"/>
                </a:lnTo>
                <a:lnTo>
                  <a:pt x="2242" y="1894"/>
                </a:lnTo>
                <a:lnTo>
                  <a:pt x="2251" y="1841"/>
                </a:lnTo>
                <a:lnTo>
                  <a:pt x="1917" y="1841"/>
                </a:lnTo>
                <a:close/>
                <a:moveTo>
                  <a:pt x="1325" y="1841"/>
                </a:moveTo>
                <a:lnTo>
                  <a:pt x="1334" y="1894"/>
                </a:lnTo>
                <a:lnTo>
                  <a:pt x="1348" y="1944"/>
                </a:lnTo>
                <a:lnTo>
                  <a:pt x="1369" y="1992"/>
                </a:lnTo>
                <a:lnTo>
                  <a:pt x="1394" y="2036"/>
                </a:lnTo>
                <a:lnTo>
                  <a:pt x="1423" y="2077"/>
                </a:lnTo>
                <a:lnTo>
                  <a:pt x="1659" y="1841"/>
                </a:lnTo>
                <a:lnTo>
                  <a:pt x="1325" y="1841"/>
                </a:lnTo>
                <a:close/>
                <a:moveTo>
                  <a:pt x="108" y="1841"/>
                </a:moveTo>
                <a:lnTo>
                  <a:pt x="115" y="1946"/>
                </a:lnTo>
                <a:lnTo>
                  <a:pt x="128" y="2049"/>
                </a:lnTo>
                <a:lnTo>
                  <a:pt x="146" y="2151"/>
                </a:lnTo>
                <a:lnTo>
                  <a:pt x="171" y="2250"/>
                </a:lnTo>
                <a:lnTo>
                  <a:pt x="203" y="2346"/>
                </a:lnTo>
                <a:lnTo>
                  <a:pt x="238" y="2440"/>
                </a:lnTo>
                <a:lnTo>
                  <a:pt x="281" y="2531"/>
                </a:lnTo>
                <a:lnTo>
                  <a:pt x="327" y="2619"/>
                </a:lnTo>
                <a:lnTo>
                  <a:pt x="379" y="2704"/>
                </a:lnTo>
                <a:lnTo>
                  <a:pt x="436" y="2786"/>
                </a:lnTo>
                <a:lnTo>
                  <a:pt x="497" y="2863"/>
                </a:lnTo>
                <a:lnTo>
                  <a:pt x="562" y="2938"/>
                </a:lnTo>
                <a:lnTo>
                  <a:pt x="887" y="2613"/>
                </a:lnTo>
                <a:lnTo>
                  <a:pt x="833" y="2550"/>
                </a:lnTo>
                <a:lnTo>
                  <a:pt x="783" y="2483"/>
                </a:lnTo>
                <a:lnTo>
                  <a:pt x="738" y="2412"/>
                </a:lnTo>
                <a:lnTo>
                  <a:pt x="697" y="2338"/>
                </a:lnTo>
                <a:lnTo>
                  <a:pt x="662" y="2262"/>
                </a:lnTo>
                <a:lnTo>
                  <a:pt x="632" y="2182"/>
                </a:lnTo>
                <a:lnTo>
                  <a:pt x="607" y="2100"/>
                </a:lnTo>
                <a:lnTo>
                  <a:pt x="587" y="2016"/>
                </a:lnTo>
                <a:lnTo>
                  <a:pt x="574" y="1930"/>
                </a:lnTo>
                <a:lnTo>
                  <a:pt x="567" y="1841"/>
                </a:lnTo>
                <a:lnTo>
                  <a:pt x="108" y="1841"/>
                </a:lnTo>
                <a:close/>
                <a:moveTo>
                  <a:pt x="674" y="1841"/>
                </a:moveTo>
                <a:lnTo>
                  <a:pt x="681" y="1921"/>
                </a:lnTo>
                <a:lnTo>
                  <a:pt x="694" y="1998"/>
                </a:lnTo>
                <a:lnTo>
                  <a:pt x="711" y="2074"/>
                </a:lnTo>
                <a:lnTo>
                  <a:pt x="733" y="2149"/>
                </a:lnTo>
                <a:lnTo>
                  <a:pt x="760" y="2220"/>
                </a:lnTo>
                <a:lnTo>
                  <a:pt x="792" y="2289"/>
                </a:lnTo>
                <a:lnTo>
                  <a:pt x="829" y="2356"/>
                </a:lnTo>
                <a:lnTo>
                  <a:pt x="869" y="2420"/>
                </a:lnTo>
                <a:lnTo>
                  <a:pt x="915" y="2480"/>
                </a:lnTo>
                <a:lnTo>
                  <a:pt x="963" y="2537"/>
                </a:lnTo>
                <a:lnTo>
                  <a:pt x="1347" y="2153"/>
                </a:lnTo>
                <a:lnTo>
                  <a:pt x="1313" y="2109"/>
                </a:lnTo>
                <a:lnTo>
                  <a:pt x="1284" y="2060"/>
                </a:lnTo>
                <a:lnTo>
                  <a:pt x="1259" y="2009"/>
                </a:lnTo>
                <a:lnTo>
                  <a:pt x="1240" y="1956"/>
                </a:lnTo>
                <a:lnTo>
                  <a:pt x="1226" y="1900"/>
                </a:lnTo>
                <a:lnTo>
                  <a:pt x="1217" y="1841"/>
                </a:lnTo>
                <a:lnTo>
                  <a:pt x="1217" y="1841"/>
                </a:lnTo>
                <a:lnTo>
                  <a:pt x="674" y="1841"/>
                </a:lnTo>
                <a:close/>
                <a:moveTo>
                  <a:pt x="2153" y="1499"/>
                </a:moveTo>
                <a:lnTo>
                  <a:pt x="1917" y="1735"/>
                </a:lnTo>
                <a:lnTo>
                  <a:pt x="2251" y="1735"/>
                </a:lnTo>
                <a:lnTo>
                  <a:pt x="2242" y="1682"/>
                </a:lnTo>
                <a:lnTo>
                  <a:pt x="2228" y="1632"/>
                </a:lnTo>
                <a:lnTo>
                  <a:pt x="2207" y="1584"/>
                </a:lnTo>
                <a:lnTo>
                  <a:pt x="2182" y="1540"/>
                </a:lnTo>
                <a:lnTo>
                  <a:pt x="2153" y="1499"/>
                </a:lnTo>
                <a:close/>
                <a:moveTo>
                  <a:pt x="1423" y="1499"/>
                </a:moveTo>
                <a:lnTo>
                  <a:pt x="1394" y="1540"/>
                </a:lnTo>
                <a:lnTo>
                  <a:pt x="1369" y="1584"/>
                </a:lnTo>
                <a:lnTo>
                  <a:pt x="1348" y="1632"/>
                </a:lnTo>
                <a:lnTo>
                  <a:pt x="1334" y="1682"/>
                </a:lnTo>
                <a:lnTo>
                  <a:pt x="1325" y="1735"/>
                </a:lnTo>
                <a:lnTo>
                  <a:pt x="1659" y="1735"/>
                </a:lnTo>
                <a:lnTo>
                  <a:pt x="1423" y="1499"/>
                </a:lnTo>
                <a:close/>
                <a:moveTo>
                  <a:pt x="1841" y="1325"/>
                </a:moveTo>
                <a:lnTo>
                  <a:pt x="1841" y="1659"/>
                </a:lnTo>
                <a:lnTo>
                  <a:pt x="2077" y="1423"/>
                </a:lnTo>
                <a:lnTo>
                  <a:pt x="2036" y="1394"/>
                </a:lnTo>
                <a:lnTo>
                  <a:pt x="1992" y="1369"/>
                </a:lnTo>
                <a:lnTo>
                  <a:pt x="1944" y="1348"/>
                </a:lnTo>
                <a:lnTo>
                  <a:pt x="1894" y="1334"/>
                </a:lnTo>
                <a:lnTo>
                  <a:pt x="1841" y="1325"/>
                </a:lnTo>
                <a:close/>
                <a:moveTo>
                  <a:pt x="1735" y="1325"/>
                </a:moveTo>
                <a:lnTo>
                  <a:pt x="1682" y="1334"/>
                </a:lnTo>
                <a:lnTo>
                  <a:pt x="1632" y="1348"/>
                </a:lnTo>
                <a:lnTo>
                  <a:pt x="1584" y="1369"/>
                </a:lnTo>
                <a:lnTo>
                  <a:pt x="1540" y="1394"/>
                </a:lnTo>
                <a:lnTo>
                  <a:pt x="1499" y="1423"/>
                </a:lnTo>
                <a:lnTo>
                  <a:pt x="1735" y="1659"/>
                </a:lnTo>
                <a:lnTo>
                  <a:pt x="1735" y="1325"/>
                </a:lnTo>
                <a:close/>
                <a:moveTo>
                  <a:pt x="963" y="1039"/>
                </a:moveTo>
                <a:lnTo>
                  <a:pt x="915" y="1096"/>
                </a:lnTo>
                <a:lnTo>
                  <a:pt x="869" y="1156"/>
                </a:lnTo>
                <a:lnTo>
                  <a:pt x="829" y="1220"/>
                </a:lnTo>
                <a:lnTo>
                  <a:pt x="792" y="1287"/>
                </a:lnTo>
                <a:lnTo>
                  <a:pt x="760" y="1356"/>
                </a:lnTo>
                <a:lnTo>
                  <a:pt x="733" y="1427"/>
                </a:lnTo>
                <a:lnTo>
                  <a:pt x="711" y="1502"/>
                </a:lnTo>
                <a:lnTo>
                  <a:pt x="694" y="1578"/>
                </a:lnTo>
                <a:lnTo>
                  <a:pt x="681" y="1655"/>
                </a:lnTo>
                <a:lnTo>
                  <a:pt x="674" y="1735"/>
                </a:lnTo>
                <a:lnTo>
                  <a:pt x="1217" y="1735"/>
                </a:lnTo>
                <a:lnTo>
                  <a:pt x="1226" y="1676"/>
                </a:lnTo>
                <a:lnTo>
                  <a:pt x="1240" y="1620"/>
                </a:lnTo>
                <a:lnTo>
                  <a:pt x="1259" y="1567"/>
                </a:lnTo>
                <a:lnTo>
                  <a:pt x="1284" y="1516"/>
                </a:lnTo>
                <a:lnTo>
                  <a:pt x="1313" y="1467"/>
                </a:lnTo>
                <a:lnTo>
                  <a:pt x="1347" y="1423"/>
                </a:lnTo>
                <a:lnTo>
                  <a:pt x="963" y="1039"/>
                </a:lnTo>
                <a:close/>
                <a:moveTo>
                  <a:pt x="1841" y="674"/>
                </a:moveTo>
                <a:lnTo>
                  <a:pt x="1841" y="1217"/>
                </a:lnTo>
                <a:lnTo>
                  <a:pt x="1900" y="1226"/>
                </a:lnTo>
                <a:lnTo>
                  <a:pt x="1956" y="1240"/>
                </a:lnTo>
                <a:lnTo>
                  <a:pt x="2009" y="1259"/>
                </a:lnTo>
                <a:lnTo>
                  <a:pt x="2060" y="1284"/>
                </a:lnTo>
                <a:lnTo>
                  <a:pt x="2109" y="1313"/>
                </a:lnTo>
                <a:lnTo>
                  <a:pt x="2153" y="1347"/>
                </a:lnTo>
                <a:lnTo>
                  <a:pt x="2538" y="962"/>
                </a:lnTo>
                <a:lnTo>
                  <a:pt x="2480" y="912"/>
                </a:lnTo>
                <a:lnTo>
                  <a:pt x="2419" y="867"/>
                </a:lnTo>
                <a:lnTo>
                  <a:pt x="2355" y="827"/>
                </a:lnTo>
                <a:lnTo>
                  <a:pt x="2288" y="790"/>
                </a:lnTo>
                <a:lnTo>
                  <a:pt x="2218" y="759"/>
                </a:lnTo>
                <a:lnTo>
                  <a:pt x="2147" y="731"/>
                </a:lnTo>
                <a:lnTo>
                  <a:pt x="2073" y="710"/>
                </a:lnTo>
                <a:lnTo>
                  <a:pt x="1997" y="692"/>
                </a:lnTo>
                <a:lnTo>
                  <a:pt x="1920" y="681"/>
                </a:lnTo>
                <a:lnTo>
                  <a:pt x="1841" y="674"/>
                </a:lnTo>
                <a:close/>
                <a:moveTo>
                  <a:pt x="1735" y="674"/>
                </a:moveTo>
                <a:lnTo>
                  <a:pt x="1655" y="681"/>
                </a:lnTo>
                <a:lnTo>
                  <a:pt x="1578" y="694"/>
                </a:lnTo>
                <a:lnTo>
                  <a:pt x="1502" y="711"/>
                </a:lnTo>
                <a:lnTo>
                  <a:pt x="1427" y="733"/>
                </a:lnTo>
                <a:lnTo>
                  <a:pt x="1356" y="760"/>
                </a:lnTo>
                <a:lnTo>
                  <a:pt x="1287" y="792"/>
                </a:lnTo>
                <a:lnTo>
                  <a:pt x="1220" y="829"/>
                </a:lnTo>
                <a:lnTo>
                  <a:pt x="1156" y="869"/>
                </a:lnTo>
                <a:lnTo>
                  <a:pt x="1096" y="915"/>
                </a:lnTo>
                <a:lnTo>
                  <a:pt x="1039" y="963"/>
                </a:lnTo>
                <a:lnTo>
                  <a:pt x="1423" y="1347"/>
                </a:lnTo>
                <a:lnTo>
                  <a:pt x="1467" y="1313"/>
                </a:lnTo>
                <a:lnTo>
                  <a:pt x="1516" y="1284"/>
                </a:lnTo>
                <a:lnTo>
                  <a:pt x="1567" y="1259"/>
                </a:lnTo>
                <a:lnTo>
                  <a:pt x="1620" y="1240"/>
                </a:lnTo>
                <a:lnTo>
                  <a:pt x="1676" y="1226"/>
                </a:lnTo>
                <a:lnTo>
                  <a:pt x="1735" y="1217"/>
                </a:lnTo>
                <a:lnTo>
                  <a:pt x="1735" y="674"/>
                </a:lnTo>
                <a:close/>
                <a:moveTo>
                  <a:pt x="3014" y="638"/>
                </a:moveTo>
                <a:lnTo>
                  <a:pt x="2689" y="962"/>
                </a:lnTo>
                <a:lnTo>
                  <a:pt x="2745" y="1027"/>
                </a:lnTo>
                <a:lnTo>
                  <a:pt x="2796" y="1097"/>
                </a:lnTo>
                <a:lnTo>
                  <a:pt x="2841" y="1168"/>
                </a:lnTo>
                <a:lnTo>
                  <a:pt x="2882" y="1244"/>
                </a:lnTo>
                <a:lnTo>
                  <a:pt x="2888" y="1260"/>
                </a:lnTo>
                <a:lnTo>
                  <a:pt x="2888" y="1278"/>
                </a:lnTo>
                <a:lnTo>
                  <a:pt x="2882" y="1293"/>
                </a:lnTo>
                <a:lnTo>
                  <a:pt x="2873" y="1306"/>
                </a:lnTo>
                <a:lnTo>
                  <a:pt x="2859" y="1316"/>
                </a:lnTo>
                <a:lnTo>
                  <a:pt x="2842" y="1321"/>
                </a:lnTo>
                <a:lnTo>
                  <a:pt x="2826" y="1321"/>
                </a:lnTo>
                <a:lnTo>
                  <a:pt x="2810" y="1316"/>
                </a:lnTo>
                <a:lnTo>
                  <a:pt x="2797" y="1306"/>
                </a:lnTo>
                <a:lnTo>
                  <a:pt x="2787" y="1292"/>
                </a:lnTo>
                <a:lnTo>
                  <a:pt x="2749" y="1223"/>
                </a:lnTo>
                <a:lnTo>
                  <a:pt x="2708" y="1157"/>
                </a:lnTo>
                <a:lnTo>
                  <a:pt x="2662" y="1096"/>
                </a:lnTo>
                <a:lnTo>
                  <a:pt x="2614" y="1038"/>
                </a:lnTo>
                <a:lnTo>
                  <a:pt x="2229" y="1423"/>
                </a:lnTo>
                <a:lnTo>
                  <a:pt x="2263" y="1467"/>
                </a:lnTo>
                <a:lnTo>
                  <a:pt x="2292" y="1516"/>
                </a:lnTo>
                <a:lnTo>
                  <a:pt x="2317" y="1567"/>
                </a:lnTo>
                <a:lnTo>
                  <a:pt x="2336" y="1620"/>
                </a:lnTo>
                <a:lnTo>
                  <a:pt x="2350" y="1676"/>
                </a:lnTo>
                <a:lnTo>
                  <a:pt x="2359" y="1735"/>
                </a:lnTo>
                <a:lnTo>
                  <a:pt x="2902" y="1735"/>
                </a:lnTo>
                <a:lnTo>
                  <a:pt x="2894" y="1648"/>
                </a:lnTo>
                <a:lnTo>
                  <a:pt x="2880" y="1564"/>
                </a:lnTo>
                <a:lnTo>
                  <a:pt x="2860" y="1480"/>
                </a:lnTo>
                <a:lnTo>
                  <a:pt x="2859" y="1464"/>
                </a:lnTo>
                <a:lnTo>
                  <a:pt x="2862" y="1448"/>
                </a:lnTo>
                <a:lnTo>
                  <a:pt x="2869" y="1434"/>
                </a:lnTo>
                <a:lnTo>
                  <a:pt x="2881" y="1422"/>
                </a:lnTo>
                <a:lnTo>
                  <a:pt x="2897" y="1414"/>
                </a:lnTo>
                <a:lnTo>
                  <a:pt x="2914" y="1412"/>
                </a:lnTo>
                <a:lnTo>
                  <a:pt x="2930" y="1415"/>
                </a:lnTo>
                <a:lnTo>
                  <a:pt x="2944" y="1424"/>
                </a:lnTo>
                <a:lnTo>
                  <a:pt x="2956" y="1436"/>
                </a:lnTo>
                <a:lnTo>
                  <a:pt x="2963" y="1451"/>
                </a:lnTo>
                <a:lnTo>
                  <a:pt x="2981" y="1520"/>
                </a:lnTo>
                <a:lnTo>
                  <a:pt x="2994" y="1591"/>
                </a:lnTo>
                <a:lnTo>
                  <a:pt x="3004" y="1662"/>
                </a:lnTo>
                <a:lnTo>
                  <a:pt x="3008" y="1735"/>
                </a:lnTo>
                <a:lnTo>
                  <a:pt x="3468" y="1735"/>
                </a:lnTo>
                <a:lnTo>
                  <a:pt x="3461" y="1630"/>
                </a:lnTo>
                <a:lnTo>
                  <a:pt x="3448" y="1527"/>
                </a:lnTo>
                <a:lnTo>
                  <a:pt x="3430" y="1425"/>
                </a:lnTo>
                <a:lnTo>
                  <a:pt x="3405" y="1326"/>
                </a:lnTo>
                <a:lnTo>
                  <a:pt x="3373" y="1230"/>
                </a:lnTo>
                <a:lnTo>
                  <a:pt x="3338" y="1136"/>
                </a:lnTo>
                <a:lnTo>
                  <a:pt x="3295" y="1045"/>
                </a:lnTo>
                <a:lnTo>
                  <a:pt x="3249" y="957"/>
                </a:lnTo>
                <a:lnTo>
                  <a:pt x="3197" y="872"/>
                </a:lnTo>
                <a:lnTo>
                  <a:pt x="3140" y="790"/>
                </a:lnTo>
                <a:lnTo>
                  <a:pt x="3079" y="713"/>
                </a:lnTo>
                <a:lnTo>
                  <a:pt x="3014" y="638"/>
                </a:lnTo>
                <a:close/>
                <a:moveTo>
                  <a:pt x="562" y="638"/>
                </a:moveTo>
                <a:lnTo>
                  <a:pt x="495" y="714"/>
                </a:lnTo>
                <a:lnTo>
                  <a:pt x="433" y="793"/>
                </a:lnTo>
                <a:lnTo>
                  <a:pt x="376" y="876"/>
                </a:lnTo>
                <a:lnTo>
                  <a:pt x="324" y="962"/>
                </a:lnTo>
                <a:lnTo>
                  <a:pt x="277" y="1051"/>
                </a:lnTo>
                <a:lnTo>
                  <a:pt x="236" y="1142"/>
                </a:lnTo>
                <a:lnTo>
                  <a:pt x="200" y="1236"/>
                </a:lnTo>
                <a:lnTo>
                  <a:pt x="170" y="1333"/>
                </a:lnTo>
                <a:lnTo>
                  <a:pt x="145" y="1430"/>
                </a:lnTo>
                <a:lnTo>
                  <a:pt x="127" y="1531"/>
                </a:lnTo>
                <a:lnTo>
                  <a:pt x="114" y="1632"/>
                </a:lnTo>
                <a:lnTo>
                  <a:pt x="108" y="1735"/>
                </a:lnTo>
                <a:lnTo>
                  <a:pt x="567" y="1735"/>
                </a:lnTo>
                <a:lnTo>
                  <a:pt x="574" y="1646"/>
                </a:lnTo>
                <a:lnTo>
                  <a:pt x="587" y="1560"/>
                </a:lnTo>
                <a:lnTo>
                  <a:pt x="607" y="1476"/>
                </a:lnTo>
                <a:lnTo>
                  <a:pt x="632" y="1394"/>
                </a:lnTo>
                <a:lnTo>
                  <a:pt x="662" y="1314"/>
                </a:lnTo>
                <a:lnTo>
                  <a:pt x="697" y="1238"/>
                </a:lnTo>
                <a:lnTo>
                  <a:pt x="738" y="1164"/>
                </a:lnTo>
                <a:lnTo>
                  <a:pt x="783" y="1093"/>
                </a:lnTo>
                <a:lnTo>
                  <a:pt x="833" y="1026"/>
                </a:lnTo>
                <a:lnTo>
                  <a:pt x="887" y="963"/>
                </a:lnTo>
                <a:lnTo>
                  <a:pt x="562" y="638"/>
                </a:lnTo>
                <a:close/>
                <a:moveTo>
                  <a:pt x="1841" y="108"/>
                </a:moveTo>
                <a:lnTo>
                  <a:pt x="1841" y="568"/>
                </a:lnTo>
                <a:lnTo>
                  <a:pt x="1921" y="573"/>
                </a:lnTo>
                <a:lnTo>
                  <a:pt x="1999" y="584"/>
                </a:lnTo>
                <a:lnTo>
                  <a:pt x="2077" y="600"/>
                </a:lnTo>
                <a:lnTo>
                  <a:pt x="2153" y="622"/>
                </a:lnTo>
                <a:lnTo>
                  <a:pt x="2228" y="648"/>
                </a:lnTo>
                <a:lnTo>
                  <a:pt x="2301" y="678"/>
                </a:lnTo>
                <a:lnTo>
                  <a:pt x="2371" y="714"/>
                </a:lnTo>
                <a:lnTo>
                  <a:pt x="2440" y="754"/>
                </a:lnTo>
                <a:lnTo>
                  <a:pt x="2501" y="795"/>
                </a:lnTo>
                <a:lnTo>
                  <a:pt x="2558" y="840"/>
                </a:lnTo>
                <a:lnTo>
                  <a:pt x="2614" y="887"/>
                </a:lnTo>
                <a:lnTo>
                  <a:pt x="2938" y="562"/>
                </a:lnTo>
                <a:lnTo>
                  <a:pt x="2863" y="497"/>
                </a:lnTo>
                <a:lnTo>
                  <a:pt x="2786" y="436"/>
                </a:lnTo>
                <a:lnTo>
                  <a:pt x="2704" y="379"/>
                </a:lnTo>
                <a:lnTo>
                  <a:pt x="2619" y="327"/>
                </a:lnTo>
                <a:lnTo>
                  <a:pt x="2531" y="281"/>
                </a:lnTo>
                <a:lnTo>
                  <a:pt x="2440" y="238"/>
                </a:lnTo>
                <a:lnTo>
                  <a:pt x="2346" y="203"/>
                </a:lnTo>
                <a:lnTo>
                  <a:pt x="2250" y="171"/>
                </a:lnTo>
                <a:lnTo>
                  <a:pt x="2151" y="146"/>
                </a:lnTo>
                <a:lnTo>
                  <a:pt x="2049" y="128"/>
                </a:lnTo>
                <a:lnTo>
                  <a:pt x="1946" y="115"/>
                </a:lnTo>
                <a:lnTo>
                  <a:pt x="1841" y="108"/>
                </a:lnTo>
                <a:close/>
                <a:moveTo>
                  <a:pt x="1787" y="0"/>
                </a:moveTo>
                <a:lnTo>
                  <a:pt x="1890" y="3"/>
                </a:lnTo>
                <a:lnTo>
                  <a:pt x="1991" y="11"/>
                </a:lnTo>
                <a:lnTo>
                  <a:pt x="2090" y="25"/>
                </a:lnTo>
                <a:lnTo>
                  <a:pt x="2189" y="44"/>
                </a:lnTo>
                <a:lnTo>
                  <a:pt x="2285" y="69"/>
                </a:lnTo>
                <a:lnTo>
                  <a:pt x="2380" y="100"/>
                </a:lnTo>
                <a:lnTo>
                  <a:pt x="2473" y="135"/>
                </a:lnTo>
                <a:lnTo>
                  <a:pt x="2563" y="176"/>
                </a:lnTo>
                <a:lnTo>
                  <a:pt x="2652" y="221"/>
                </a:lnTo>
                <a:lnTo>
                  <a:pt x="2737" y="272"/>
                </a:lnTo>
                <a:lnTo>
                  <a:pt x="2821" y="328"/>
                </a:lnTo>
                <a:lnTo>
                  <a:pt x="2901" y="388"/>
                </a:lnTo>
                <a:lnTo>
                  <a:pt x="2978" y="454"/>
                </a:lnTo>
                <a:lnTo>
                  <a:pt x="3053" y="523"/>
                </a:lnTo>
                <a:lnTo>
                  <a:pt x="3122" y="598"/>
                </a:lnTo>
                <a:lnTo>
                  <a:pt x="3188" y="675"/>
                </a:lnTo>
                <a:lnTo>
                  <a:pt x="3248" y="755"/>
                </a:lnTo>
                <a:lnTo>
                  <a:pt x="3304" y="839"/>
                </a:lnTo>
                <a:lnTo>
                  <a:pt x="3355" y="924"/>
                </a:lnTo>
                <a:lnTo>
                  <a:pt x="3400" y="1013"/>
                </a:lnTo>
                <a:lnTo>
                  <a:pt x="3441" y="1103"/>
                </a:lnTo>
                <a:lnTo>
                  <a:pt x="3476" y="1196"/>
                </a:lnTo>
                <a:lnTo>
                  <a:pt x="3507" y="1291"/>
                </a:lnTo>
                <a:lnTo>
                  <a:pt x="3532" y="1387"/>
                </a:lnTo>
                <a:lnTo>
                  <a:pt x="3551" y="1486"/>
                </a:lnTo>
                <a:lnTo>
                  <a:pt x="3565" y="1585"/>
                </a:lnTo>
                <a:lnTo>
                  <a:pt x="3573" y="1686"/>
                </a:lnTo>
                <a:lnTo>
                  <a:pt x="3576" y="1788"/>
                </a:lnTo>
                <a:lnTo>
                  <a:pt x="3573" y="1890"/>
                </a:lnTo>
                <a:lnTo>
                  <a:pt x="3565" y="1991"/>
                </a:lnTo>
                <a:lnTo>
                  <a:pt x="3551" y="2090"/>
                </a:lnTo>
                <a:lnTo>
                  <a:pt x="3532" y="2189"/>
                </a:lnTo>
                <a:lnTo>
                  <a:pt x="3507" y="2285"/>
                </a:lnTo>
                <a:lnTo>
                  <a:pt x="3476" y="2380"/>
                </a:lnTo>
                <a:lnTo>
                  <a:pt x="3441" y="2473"/>
                </a:lnTo>
                <a:lnTo>
                  <a:pt x="3400" y="2563"/>
                </a:lnTo>
                <a:lnTo>
                  <a:pt x="3355" y="2652"/>
                </a:lnTo>
                <a:lnTo>
                  <a:pt x="3304" y="2737"/>
                </a:lnTo>
                <a:lnTo>
                  <a:pt x="3248" y="2821"/>
                </a:lnTo>
                <a:lnTo>
                  <a:pt x="3188" y="2901"/>
                </a:lnTo>
                <a:lnTo>
                  <a:pt x="3122" y="2978"/>
                </a:lnTo>
                <a:lnTo>
                  <a:pt x="3053" y="3053"/>
                </a:lnTo>
                <a:lnTo>
                  <a:pt x="2978" y="3122"/>
                </a:lnTo>
                <a:lnTo>
                  <a:pt x="2901" y="3188"/>
                </a:lnTo>
                <a:lnTo>
                  <a:pt x="2821" y="3248"/>
                </a:lnTo>
                <a:lnTo>
                  <a:pt x="2737" y="3304"/>
                </a:lnTo>
                <a:lnTo>
                  <a:pt x="2652" y="3355"/>
                </a:lnTo>
                <a:lnTo>
                  <a:pt x="2563" y="3400"/>
                </a:lnTo>
                <a:lnTo>
                  <a:pt x="2473" y="3441"/>
                </a:lnTo>
                <a:lnTo>
                  <a:pt x="2380" y="3476"/>
                </a:lnTo>
                <a:lnTo>
                  <a:pt x="2285" y="3507"/>
                </a:lnTo>
                <a:lnTo>
                  <a:pt x="2189" y="3532"/>
                </a:lnTo>
                <a:lnTo>
                  <a:pt x="2090" y="3551"/>
                </a:lnTo>
                <a:lnTo>
                  <a:pt x="1991" y="3565"/>
                </a:lnTo>
                <a:lnTo>
                  <a:pt x="1890" y="3573"/>
                </a:lnTo>
                <a:lnTo>
                  <a:pt x="1787" y="3576"/>
                </a:lnTo>
                <a:lnTo>
                  <a:pt x="1686" y="3573"/>
                </a:lnTo>
                <a:lnTo>
                  <a:pt x="1585" y="3565"/>
                </a:lnTo>
                <a:lnTo>
                  <a:pt x="1486" y="3551"/>
                </a:lnTo>
                <a:lnTo>
                  <a:pt x="1387" y="3532"/>
                </a:lnTo>
                <a:lnTo>
                  <a:pt x="1291" y="3507"/>
                </a:lnTo>
                <a:lnTo>
                  <a:pt x="1196" y="3476"/>
                </a:lnTo>
                <a:lnTo>
                  <a:pt x="1103" y="3441"/>
                </a:lnTo>
                <a:lnTo>
                  <a:pt x="1013" y="3400"/>
                </a:lnTo>
                <a:lnTo>
                  <a:pt x="924" y="3355"/>
                </a:lnTo>
                <a:lnTo>
                  <a:pt x="839" y="3304"/>
                </a:lnTo>
                <a:lnTo>
                  <a:pt x="755" y="3248"/>
                </a:lnTo>
                <a:lnTo>
                  <a:pt x="675" y="3188"/>
                </a:lnTo>
                <a:lnTo>
                  <a:pt x="598" y="3122"/>
                </a:lnTo>
                <a:lnTo>
                  <a:pt x="523" y="3053"/>
                </a:lnTo>
                <a:lnTo>
                  <a:pt x="454" y="2978"/>
                </a:lnTo>
                <a:lnTo>
                  <a:pt x="388" y="2901"/>
                </a:lnTo>
                <a:lnTo>
                  <a:pt x="328" y="2821"/>
                </a:lnTo>
                <a:lnTo>
                  <a:pt x="272" y="2737"/>
                </a:lnTo>
                <a:lnTo>
                  <a:pt x="221" y="2652"/>
                </a:lnTo>
                <a:lnTo>
                  <a:pt x="176" y="2563"/>
                </a:lnTo>
                <a:lnTo>
                  <a:pt x="135" y="2473"/>
                </a:lnTo>
                <a:lnTo>
                  <a:pt x="100" y="2380"/>
                </a:lnTo>
                <a:lnTo>
                  <a:pt x="69" y="2285"/>
                </a:lnTo>
                <a:lnTo>
                  <a:pt x="44" y="2189"/>
                </a:lnTo>
                <a:lnTo>
                  <a:pt x="25" y="2090"/>
                </a:lnTo>
                <a:lnTo>
                  <a:pt x="11" y="1991"/>
                </a:lnTo>
                <a:lnTo>
                  <a:pt x="3" y="1890"/>
                </a:lnTo>
                <a:lnTo>
                  <a:pt x="0" y="1788"/>
                </a:lnTo>
                <a:lnTo>
                  <a:pt x="3" y="1684"/>
                </a:lnTo>
                <a:lnTo>
                  <a:pt x="12" y="1581"/>
                </a:lnTo>
                <a:lnTo>
                  <a:pt x="27" y="1479"/>
                </a:lnTo>
                <a:lnTo>
                  <a:pt x="48" y="1379"/>
                </a:lnTo>
                <a:lnTo>
                  <a:pt x="74" y="1281"/>
                </a:lnTo>
                <a:lnTo>
                  <a:pt x="105" y="1184"/>
                </a:lnTo>
                <a:lnTo>
                  <a:pt x="142" y="1089"/>
                </a:lnTo>
                <a:lnTo>
                  <a:pt x="184" y="997"/>
                </a:lnTo>
                <a:lnTo>
                  <a:pt x="232" y="908"/>
                </a:lnTo>
                <a:lnTo>
                  <a:pt x="284" y="821"/>
                </a:lnTo>
                <a:lnTo>
                  <a:pt x="341" y="737"/>
                </a:lnTo>
                <a:lnTo>
                  <a:pt x="403" y="657"/>
                </a:lnTo>
                <a:lnTo>
                  <a:pt x="470" y="580"/>
                </a:lnTo>
                <a:lnTo>
                  <a:pt x="542" y="506"/>
                </a:lnTo>
                <a:lnTo>
                  <a:pt x="618" y="437"/>
                </a:lnTo>
                <a:lnTo>
                  <a:pt x="698" y="371"/>
                </a:lnTo>
                <a:lnTo>
                  <a:pt x="781" y="310"/>
                </a:lnTo>
                <a:lnTo>
                  <a:pt x="798" y="302"/>
                </a:lnTo>
                <a:lnTo>
                  <a:pt x="814" y="300"/>
                </a:lnTo>
                <a:lnTo>
                  <a:pt x="830" y="303"/>
                </a:lnTo>
                <a:lnTo>
                  <a:pt x="844" y="311"/>
                </a:lnTo>
                <a:lnTo>
                  <a:pt x="856" y="324"/>
                </a:lnTo>
                <a:lnTo>
                  <a:pt x="864" y="339"/>
                </a:lnTo>
                <a:lnTo>
                  <a:pt x="865" y="355"/>
                </a:lnTo>
                <a:lnTo>
                  <a:pt x="863" y="372"/>
                </a:lnTo>
                <a:lnTo>
                  <a:pt x="854" y="387"/>
                </a:lnTo>
                <a:lnTo>
                  <a:pt x="842" y="399"/>
                </a:lnTo>
                <a:lnTo>
                  <a:pt x="770" y="450"/>
                </a:lnTo>
                <a:lnTo>
                  <a:pt x="702" y="504"/>
                </a:lnTo>
                <a:lnTo>
                  <a:pt x="638" y="562"/>
                </a:lnTo>
                <a:lnTo>
                  <a:pt x="963" y="887"/>
                </a:lnTo>
                <a:lnTo>
                  <a:pt x="1026" y="833"/>
                </a:lnTo>
                <a:lnTo>
                  <a:pt x="1093" y="783"/>
                </a:lnTo>
                <a:lnTo>
                  <a:pt x="1164" y="738"/>
                </a:lnTo>
                <a:lnTo>
                  <a:pt x="1238" y="697"/>
                </a:lnTo>
                <a:lnTo>
                  <a:pt x="1314" y="662"/>
                </a:lnTo>
                <a:lnTo>
                  <a:pt x="1394" y="632"/>
                </a:lnTo>
                <a:lnTo>
                  <a:pt x="1476" y="607"/>
                </a:lnTo>
                <a:lnTo>
                  <a:pt x="1560" y="587"/>
                </a:lnTo>
                <a:lnTo>
                  <a:pt x="1646" y="574"/>
                </a:lnTo>
                <a:lnTo>
                  <a:pt x="1735" y="567"/>
                </a:lnTo>
                <a:lnTo>
                  <a:pt x="1735" y="108"/>
                </a:lnTo>
                <a:lnTo>
                  <a:pt x="1636" y="114"/>
                </a:lnTo>
                <a:lnTo>
                  <a:pt x="1539" y="126"/>
                </a:lnTo>
                <a:lnTo>
                  <a:pt x="1443" y="142"/>
                </a:lnTo>
                <a:lnTo>
                  <a:pt x="1349" y="165"/>
                </a:lnTo>
                <a:lnTo>
                  <a:pt x="1256" y="193"/>
                </a:lnTo>
                <a:lnTo>
                  <a:pt x="1164" y="226"/>
                </a:lnTo>
                <a:lnTo>
                  <a:pt x="1074" y="265"/>
                </a:lnTo>
                <a:lnTo>
                  <a:pt x="1058" y="271"/>
                </a:lnTo>
                <a:lnTo>
                  <a:pt x="1041" y="270"/>
                </a:lnTo>
                <a:lnTo>
                  <a:pt x="1025" y="264"/>
                </a:lnTo>
                <a:lnTo>
                  <a:pt x="1012" y="255"/>
                </a:lnTo>
                <a:lnTo>
                  <a:pt x="1002" y="241"/>
                </a:lnTo>
                <a:lnTo>
                  <a:pt x="998" y="223"/>
                </a:lnTo>
                <a:lnTo>
                  <a:pt x="999" y="207"/>
                </a:lnTo>
                <a:lnTo>
                  <a:pt x="1005" y="192"/>
                </a:lnTo>
                <a:lnTo>
                  <a:pt x="1014" y="179"/>
                </a:lnTo>
                <a:lnTo>
                  <a:pt x="1028" y="169"/>
                </a:lnTo>
                <a:lnTo>
                  <a:pt x="1118" y="129"/>
                </a:lnTo>
                <a:lnTo>
                  <a:pt x="1210" y="95"/>
                </a:lnTo>
                <a:lnTo>
                  <a:pt x="1304" y="66"/>
                </a:lnTo>
                <a:lnTo>
                  <a:pt x="1398" y="42"/>
                </a:lnTo>
                <a:lnTo>
                  <a:pt x="1494" y="24"/>
                </a:lnTo>
                <a:lnTo>
                  <a:pt x="1591" y="11"/>
                </a:lnTo>
                <a:lnTo>
                  <a:pt x="1689" y="2"/>
                </a:lnTo>
                <a:lnTo>
                  <a:pt x="17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Rectangle 24"/>
          <p:cNvSpPr/>
          <p:nvPr/>
        </p:nvSpPr>
        <p:spPr>
          <a:xfrm>
            <a:off x="5508104" y="4083918"/>
            <a:ext cx="34790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После ознакомления с отзывом руководителя и рецензией решает вопрос о допуске обучающегося к защите и передает ВКР в ГЭК. Процедура передачи определяется локальным нормативным актом образовательной организации.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46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5436096" y="1131590"/>
            <a:ext cx="3384376" cy="352839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pic>
        <p:nvPicPr>
          <p:cNvPr id="22" name="Рисунок 21" descr="46831097e056550925275ddd1ed395b3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l="13179" r="13179"/>
          <a:stretch>
            <a:fillRect/>
          </a:stretch>
        </p:blipFill>
        <p:spPr>
          <a:xfrm>
            <a:off x="5436096" y="1111128"/>
            <a:ext cx="3384458" cy="2756766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Процедура защиты дипломной работы  (проекта)</a:t>
            </a:r>
            <a:endParaRPr lang="en-US" sz="2800" dirty="0"/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1115616" y="1131590"/>
            <a:ext cx="3969782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Программа ГИА, требования к ВКР, а также критерии оценки знаний, утвержденные образовательной организацией, доводятся до сведения обучающихся не позднее чем за шесть месяцев до начала ГИА. 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1097607" y="2011651"/>
            <a:ext cx="3990905" cy="76944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 о допуске ВКР (проекта) к защите решается на заседании цикловой комиссии, готовность к защите определяется заместителем руководителя по направлению деятельности и оформляется приказом руководителя образовательной организации. 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1097608" y="3065644"/>
            <a:ext cx="3978448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Образовательная организация имеет право проводить предварительную защиту выпускной квалификационной работы. 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1097608" y="3664644"/>
            <a:ext cx="4050456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Решение ГЭК оформляется протоколом, который подписывается председателем ГЭК (в случае отсутствия председателя — его заместителем) и секретарем ГЭК и хранится в архиве образовательной организации. В протоколе записываются: итоговая оценка ВКР, присуждение квалификации и особые мнения членов комиссии. 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Freeform 45"/>
          <p:cNvSpPr>
            <a:spLocks noEditPoints="1"/>
          </p:cNvSpPr>
          <p:nvPr/>
        </p:nvSpPr>
        <p:spPr bwMode="auto">
          <a:xfrm>
            <a:off x="701460" y="113159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45"/>
          <p:cNvSpPr>
            <a:spLocks noEditPoints="1"/>
          </p:cNvSpPr>
          <p:nvPr/>
        </p:nvSpPr>
        <p:spPr bwMode="auto">
          <a:xfrm>
            <a:off x="701460" y="200846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45"/>
          <p:cNvSpPr>
            <a:spLocks noEditPoints="1"/>
          </p:cNvSpPr>
          <p:nvPr/>
        </p:nvSpPr>
        <p:spPr bwMode="auto">
          <a:xfrm>
            <a:off x="701460" y="306564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701460" y="366464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5292174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ef4f6c66733109432560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34175" b="34175"/>
          <a:stretch>
            <a:fillRect/>
          </a:stretch>
        </p:blipFill>
        <p:spPr/>
      </p:pic>
      <p:sp>
        <p:nvSpPr>
          <p:cNvPr id="14" name="Rounded Rectangle 13"/>
          <p:cNvSpPr/>
          <p:nvPr/>
        </p:nvSpPr>
        <p:spPr bwMode="auto">
          <a:xfrm>
            <a:off x="0" y="0"/>
            <a:ext cx="9144000" cy="2894693"/>
          </a:xfrm>
          <a:prstGeom prst="roundRect">
            <a:avLst>
              <a:gd name="adj" fmla="val 0"/>
            </a:avLst>
          </a:prstGeom>
          <a:solidFill>
            <a:schemeClr val="tx1">
              <a:lumMod val="90000"/>
              <a:lumOff val="10000"/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/>
          </a:p>
        </p:txBody>
      </p:sp>
      <p:sp>
        <p:nvSpPr>
          <p:cNvPr id="8" name="ZoneTexte 25"/>
          <p:cNvSpPr txBox="1"/>
          <p:nvPr/>
        </p:nvSpPr>
        <p:spPr>
          <a:xfrm>
            <a:off x="533400" y="2382162"/>
            <a:ext cx="7494984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Хранение выпускных квалификационных работ </a:t>
            </a:r>
            <a:endParaRPr lang="fr-CA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13"/>
          <p:cNvSpPr txBox="1"/>
          <p:nvPr/>
        </p:nvSpPr>
        <p:spPr>
          <a:xfrm>
            <a:off x="467544" y="3075806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Выполненные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ВКР хранятся после их защиты в образовательной организации. Срок хранения определяется в соответствии с Перечнем типовых управленческих документов, образующихся в деятельности организаций, с указанием сроков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хранения.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Рекомендуемый срок хранения — в течение пяти лет после выпуска обучающихся из образовательной организации.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Списание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ВКР оформляется соответствующим актом.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Лучшие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ВКР, представляющие учебно-методическую ценность, могут быть использованы в качестве учебных пособий в кабинетах образовательной организации.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По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запросу предприятия, учреждения, образовательной организации руководитель образовательной организации имеет право разрешить снимать копии ВКР выпускников. </a:t>
            </a:r>
            <a:endParaRPr lang="fr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2433934"/>
            <a:ext cx="533400" cy="2965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360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en-US" dirty="0"/>
          </a:p>
        </p:txBody>
      </p:sp>
      <p:pic>
        <p:nvPicPr>
          <p:cNvPr id="19" name="Рисунок 18" descr="5ef4f6c66733109432560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5063" b="506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4397648" y="1923916"/>
            <a:ext cx="2075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Нормативная база по организации и проведению ГИА в СПО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4248" y="1923678"/>
            <a:ext cx="207563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Методические рекомендации по организации  выполнения и защиты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ВКР в ПОО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7648" y="1279855"/>
            <a:ext cx="11144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b="1" dirty="0">
                <a:solidFill>
                  <a:schemeClr val="accent1"/>
                </a:solidFill>
                <a:latin typeface="+mj-lt"/>
              </a:rPr>
              <a:t>01.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1325" y="1279855"/>
            <a:ext cx="11144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b="1" dirty="0">
                <a:solidFill>
                  <a:schemeClr val="accent2"/>
                </a:solidFill>
                <a:latin typeface="+mj-lt"/>
              </a:rPr>
              <a:t>02.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7648" y="3763929"/>
            <a:ext cx="45668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Обязанности руководителя ВКР,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организация работы со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студентами, перечень документов, которые должны быть сданы по итогу ВКР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7648" y="3119868"/>
            <a:ext cx="11144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b="1" dirty="0">
                <a:solidFill>
                  <a:schemeClr val="accent3"/>
                </a:solidFill>
                <a:latin typeface="+mj-lt"/>
              </a:rPr>
              <a:t>03.</a:t>
            </a:r>
          </a:p>
        </p:txBody>
      </p:sp>
    </p:spTree>
    <p:extLst>
      <p:ext uri="{BB962C8B-B14F-4D97-AF65-F5344CB8AC3E}">
        <p14:creationId xmlns="" xmlns:p14="http://schemas.microsoft.com/office/powerpoint/2010/main" val="406768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1960" y="123478"/>
            <a:ext cx="4423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Нормативная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база по организации и проведению ГИА в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</a:t>
            </a:r>
            <a:endParaRPr lang="en-US" sz="16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12728" y="1055726"/>
            <a:ext cx="625758" cy="6257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5627" y="1061323"/>
            <a:ext cx="3995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+mj-lt"/>
              </a:rPr>
              <a:t>ФЗ </a:t>
            </a:r>
            <a:r>
              <a:rPr lang="ru-RU" sz="1200" b="1" dirty="0" smtClean="0">
                <a:solidFill>
                  <a:schemeClr val="accent1"/>
                </a:solidFill>
                <a:latin typeface="+mj-lt"/>
              </a:rPr>
              <a:t>от 29 декабря 2012 г. </a:t>
            </a:r>
            <a:r>
              <a:rPr lang="ru-RU" sz="1200" b="1" dirty="0" smtClean="0">
                <a:solidFill>
                  <a:schemeClr val="accent1"/>
                </a:solidFill>
                <a:latin typeface="+mj-lt"/>
              </a:rPr>
              <a:t>№ 273-ФЗ «Об образовании в Российской Федерации» (Статья 59. Итоговая аттестация)</a:t>
            </a:r>
            <a:endParaRPr lang="en-US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12728" y="2018000"/>
            <a:ext cx="625758" cy="6257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55976" y="3003798"/>
            <a:ext cx="625758" cy="6257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78290" y="3962216"/>
            <a:ext cx="625758" cy="6257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12729" y="715935"/>
            <a:ext cx="1328057" cy="544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Freeform 158"/>
          <p:cNvSpPr>
            <a:spLocks noEditPoints="1"/>
          </p:cNvSpPr>
          <p:nvPr/>
        </p:nvSpPr>
        <p:spPr bwMode="auto">
          <a:xfrm>
            <a:off x="4468705" y="2196392"/>
            <a:ext cx="313805" cy="268973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Freeform 57"/>
          <p:cNvSpPr>
            <a:spLocks noEditPoints="1"/>
          </p:cNvSpPr>
          <p:nvPr/>
        </p:nvSpPr>
        <p:spPr bwMode="auto">
          <a:xfrm>
            <a:off x="4475109" y="1235185"/>
            <a:ext cx="300996" cy="26684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Freeform 135"/>
          <p:cNvSpPr>
            <a:spLocks noEditPoints="1"/>
          </p:cNvSpPr>
          <p:nvPr/>
        </p:nvSpPr>
        <p:spPr bwMode="auto">
          <a:xfrm>
            <a:off x="4500212" y="3158709"/>
            <a:ext cx="337286" cy="31593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Freeform 65"/>
          <p:cNvSpPr>
            <a:spLocks noEditPoints="1"/>
          </p:cNvSpPr>
          <p:nvPr/>
        </p:nvSpPr>
        <p:spPr bwMode="auto">
          <a:xfrm>
            <a:off x="4510785" y="4110722"/>
            <a:ext cx="360768" cy="328745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3" name="Рисунок 22" descr="6cfc1573f1c90f0a64dbcadb5222058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2227" b="2227"/>
          <a:stretch>
            <a:fillRect/>
          </a:stretch>
        </p:blipFill>
        <p:spPr/>
      </p:pic>
      <p:sp>
        <p:nvSpPr>
          <p:cNvPr id="30" name="Rectangle 29"/>
          <p:cNvSpPr/>
          <p:nvPr/>
        </p:nvSpPr>
        <p:spPr>
          <a:xfrm>
            <a:off x="5076056" y="1956777"/>
            <a:ext cx="3995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Порядок проведения ГИА </a:t>
            </a:r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по образовательным программам </a:t>
            </a:r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 СПО  </a:t>
            </a:r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(утв. приказом Министерства образования и науки РФ от 16 августа 2013 г. N 968) </a:t>
            </a:r>
            <a:endParaRPr lang="en-US" sz="1200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48094" y="3075806"/>
            <a:ext cx="3995906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chemeClr val="accent3"/>
                </a:solidFill>
                <a:latin typeface="+mj-lt"/>
              </a:rPr>
              <a:t>ФГОС СПО</a:t>
            </a:r>
            <a:endParaRPr lang="en-US" sz="1200" b="1" dirty="0" smtClean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12598" y="3860343"/>
            <a:ext cx="3995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4"/>
                </a:solidFill>
                <a:latin typeface="+mj-lt"/>
              </a:rPr>
              <a:t>Порядок организации </a:t>
            </a:r>
            <a:r>
              <a:rPr lang="ru-RU" sz="1200" b="1" dirty="0" smtClean="0">
                <a:solidFill>
                  <a:schemeClr val="accent4"/>
                </a:solidFill>
                <a:latin typeface="+mj-lt"/>
              </a:rPr>
              <a:t>и осуществления образовательной деятельности по образовательным программам </a:t>
            </a:r>
            <a:r>
              <a:rPr lang="ru-RU" sz="1200" b="1" dirty="0" smtClean="0">
                <a:solidFill>
                  <a:schemeClr val="accent4"/>
                </a:solidFill>
                <a:latin typeface="+mj-lt"/>
              </a:rPr>
              <a:t>СПО (утв. </a:t>
            </a:r>
            <a:r>
              <a:rPr lang="ru-RU" sz="1200" b="1" dirty="0" smtClean="0">
                <a:solidFill>
                  <a:schemeClr val="accent4"/>
                </a:solidFill>
                <a:latin typeface="+mj-lt"/>
              </a:rPr>
              <a:t>приказом Министерства образования и науки Российской Федерации от 14 июня 2013 г. </a:t>
            </a:r>
            <a:r>
              <a:rPr lang="ru-RU" sz="1200" b="1" dirty="0" smtClean="0">
                <a:solidFill>
                  <a:schemeClr val="accent4"/>
                </a:solidFill>
                <a:latin typeface="+mj-lt"/>
              </a:rPr>
              <a:t>№ 464</a:t>
            </a:r>
            <a:r>
              <a:rPr lang="ru-RU" sz="1200" b="1" dirty="0" smtClean="0">
                <a:solidFill>
                  <a:schemeClr val="accent4"/>
                </a:solidFill>
                <a:latin typeface="+mj-lt"/>
              </a:rPr>
              <a:t>.)</a:t>
            </a:r>
            <a:endParaRPr lang="en-US" sz="1200" b="1" dirty="0" smtClean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856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1960" y="123478"/>
            <a:ext cx="4423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Нормативная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база по организации и проведению ГИА в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</a:t>
            </a:r>
            <a:endParaRPr lang="en-US" sz="16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12728" y="1055726"/>
            <a:ext cx="625758" cy="6257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5627" y="1061323"/>
            <a:ext cx="39959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Методические рекомендации по организации выполнения и защиты </a:t>
            </a:r>
            <a:r>
              <a:rPr lang="ru-RU" sz="1200" cap="all" dirty="0" err="1" smtClean="0"/>
              <a:t>вкр</a:t>
            </a:r>
            <a:r>
              <a:rPr lang="ru-RU" sz="1200" cap="all" dirty="0" smtClean="0"/>
              <a:t> </a:t>
            </a:r>
            <a:r>
              <a:rPr lang="ru-RU" sz="1200" dirty="0" smtClean="0"/>
              <a:t>в </a:t>
            </a:r>
            <a:r>
              <a:rPr lang="ru-RU" sz="1200" dirty="0" smtClean="0"/>
              <a:t>образовательных организациях, реализующих образовательные программы </a:t>
            </a:r>
            <a:r>
              <a:rPr lang="ru-RU" sz="1200" cap="all" dirty="0" err="1" smtClean="0"/>
              <a:t>спо</a:t>
            </a:r>
            <a:r>
              <a:rPr lang="ru-RU" sz="1200" dirty="0" smtClean="0"/>
              <a:t> по </a:t>
            </a:r>
            <a:r>
              <a:rPr lang="ru-RU" sz="1200" dirty="0" smtClean="0"/>
              <a:t>программам подготовки специалистов среднего звена, направленные письмом </a:t>
            </a:r>
            <a:r>
              <a:rPr lang="ru-RU" sz="1200" dirty="0" err="1" smtClean="0"/>
              <a:t>Минобрнауки</a:t>
            </a:r>
            <a:r>
              <a:rPr lang="ru-RU" sz="1200" dirty="0" smtClean="0"/>
              <a:t> России от 20 июля 2015 г. N 06-846</a:t>
            </a:r>
            <a:endParaRPr lang="en-US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55976" y="3003798"/>
            <a:ext cx="625758" cy="6257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12729" y="715935"/>
            <a:ext cx="1328057" cy="544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eform 57"/>
          <p:cNvSpPr>
            <a:spLocks noEditPoints="1"/>
          </p:cNvSpPr>
          <p:nvPr/>
        </p:nvSpPr>
        <p:spPr bwMode="auto">
          <a:xfrm>
            <a:off x="4475109" y="1235185"/>
            <a:ext cx="300996" cy="26684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Freeform 135"/>
          <p:cNvSpPr>
            <a:spLocks noEditPoints="1"/>
          </p:cNvSpPr>
          <p:nvPr/>
        </p:nvSpPr>
        <p:spPr bwMode="auto">
          <a:xfrm>
            <a:off x="4500212" y="3158709"/>
            <a:ext cx="337286" cy="31593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3" name="Рисунок 22" descr="6cfc1573f1c90f0a64dbcadb5222058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2227" b="2227"/>
          <a:stretch>
            <a:fillRect/>
          </a:stretch>
        </p:blipFill>
        <p:spPr/>
      </p:pic>
      <p:sp>
        <p:nvSpPr>
          <p:cNvPr id="32" name="Rectangle 31"/>
          <p:cNvSpPr/>
          <p:nvPr/>
        </p:nvSpPr>
        <p:spPr>
          <a:xfrm>
            <a:off x="5148094" y="3075806"/>
            <a:ext cx="3995906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/>
              <a:t>Локальные акты ПОО</a:t>
            </a:r>
            <a:endParaRPr lang="en-US" sz="1200" b="1" dirty="0" smtClean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856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3"/>
          <p:cNvSpPr txBox="1"/>
          <p:nvPr/>
        </p:nvSpPr>
        <p:spPr>
          <a:xfrm>
            <a:off x="4283968" y="555526"/>
            <a:ext cx="4406898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</a:rPr>
              <a:t>Методические </a:t>
            </a:r>
            <a:r>
              <a:rPr lang="ru-RU" b="1" dirty="0" smtClean="0">
                <a:solidFill>
                  <a:schemeClr val="accent1"/>
                </a:solidFill>
              </a:rPr>
              <a:t>рекомендации по организации </a:t>
            </a:r>
            <a:r>
              <a:rPr lang="ru-RU" b="1" dirty="0" smtClean="0">
                <a:solidFill>
                  <a:schemeClr val="accent1"/>
                </a:solidFill>
              </a:rPr>
              <a:t>выполнения </a:t>
            </a:r>
            <a:r>
              <a:rPr lang="ru-RU" b="1" dirty="0" smtClean="0">
                <a:solidFill>
                  <a:schemeClr val="accent1"/>
                </a:solidFill>
              </a:rPr>
              <a:t>и защиты ВКР в ПОО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Р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екомендации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устанавливают требования к выбору тематики, организации и методическому сопровождению выполнения выпускной квалификационной работы в образовательных организациях, реализующих программы СПО.</a:t>
            </a:r>
            <a:endParaRPr lang="fr-CA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V="1">
            <a:off x="561521" y="774700"/>
            <a:ext cx="3594102" cy="3594102"/>
          </a:xfrm>
          <a:prstGeom prst="ellipse">
            <a:avLst/>
          </a:prstGeom>
          <a:noFill/>
          <a:ln w="28575">
            <a:solidFill>
              <a:srgbClr val="282E27">
                <a:alpha val="50196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5ef4f6c667331094325606.jpg"/>
          <p:cNvPicPr>
            <a:picLocks noGrp="1" noChangeAspect="1"/>
          </p:cNvPicPr>
          <p:nvPr>
            <p:ph type="pic" sz="quarter" idx="31"/>
          </p:nvPr>
        </p:nvPicPr>
        <p:blipFill>
          <a:blip r:embed="rId3" cstate="print"/>
          <a:srcRect l="24" r="24"/>
          <a:stretch>
            <a:fillRect/>
          </a:stretch>
        </p:blipFill>
        <p:spPr/>
      </p:pic>
      <p:sp>
        <p:nvSpPr>
          <p:cNvPr id="3" name="Right Triangle 2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6071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5436096" y="1131590"/>
            <a:ext cx="3384376" cy="352839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pic>
        <p:nvPicPr>
          <p:cNvPr id="22" name="Рисунок 21" descr="46831097e056550925275ddd1ed395b3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l="13179" r="13179"/>
          <a:stretch>
            <a:fillRect/>
          </a:stretch>
        </p:blipFill>
        <p:spPr>
          <a:xfrm>
            <a:off x="5436096" y="1111128"/>
            <a:ext cx="3384458" cy="2756766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ВКР</a:t>
            </a:r>
            <a:endParaRPr lang="en-US" dirty="0"/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1115616" y="1131590"/>
            <a:ext cx="3969782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определяются образовательной организацией и должны отвечать современным требованиям развития высокотехнологичных отраслей науки, техники, производства, экономики, культуры и образования, иметь практико-ориентированный характер.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1097607" y="1998877"/>
            <a:ext cx="399090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обучающемуся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предоставляется право выбора темы ВКР, в том числе предложения своей тематики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1097608" y="2571750"/>
            <a:ext cx="39784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тематика ВКР должна соответствовать содержанию одного или нескольких профессиональных модулей, входящих в образовательную программу СПО.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1097608" y="3291830"/>
            <a:ext cx="4050456" cy="141577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перечень тем разрабатывается преподавателями 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обсуждается на заседаниях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ПЦК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 с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участием председателей ГЭК. Целесообразно перечень тем согласовывать с представителями работодателей или их объединений по профилю подготовки выпускников в рамках профессиональных модулей. </a:t>
            </a: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defTabSz="914377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Экспертиза на соответствие требованиям ФГОС, разработанных заданий на ВКР, основных показателей оценки результатов выполнения и защиты работ, осуществляется на заседании учебно-методической комиссии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Freeform 45"/>
          <p:cNvSpPr>
            <a:spLocks noEditPoints="1"/>
          </p:cNvSpPr>
          <p:nvPr/>
        </p:nvSpPr>
        <p:spPr bwMode="auto">
          <a:xfrm>
            <a:off x="701460" y="113159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45"/>
          <p:cNvSpPr>
            <a:spLocks noEditPoints="1"/>
          </p:cNvSpPr>
          <p:nvPr/>
        </p:nvSpPr>
        <p:spPr bwMode="auto">
          <a:xfrm>
            <a:off x="701460" y="199568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45"/>
          <p:cNvSpPr>
            <a:spLocks noEditPoints="1"/>
          </p:cNvSpPr>
          <p:nvPr/>
        </p:nvSpPr>
        <p:spPr bwMode="auto">
          <a:xfrm>
            <a:off x="701460" y="257175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701460" y="329183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5292174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5436096" y="1131590"/>
            <a:ext cx="3384376" cy="352839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pic>
        <p:nvPicPr>
          <p:cNvPr id="22" name="Рисунок 21" descr="46831097e056550925275ddd1ed395b3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l="13179" r="13179"/>
          <a:stretch>
            <a:fillRect/>
          </a:stretch>
        </p:blipFill>
        <p:spPr>
          <a:xfrm>
            <a:off x="5436096" y="1111128"/>
            <a:ext cx="3384458" cy="2756766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Выпускная квалификационная работа</a:t>
            </a:r>
            <a:endParaRPr lang="en-US" dirty="0"/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1115616" y="1131590"/>
            <a:ext cx="3969782" cy="123110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соответствовать разработанному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заданию;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включать анализ источников по теме с обобщениями и выводами, сопоставлениями и оценкой различных точек зрения; продемонстрировать требуемый уровень общенаучной и специальной подготовки выпускника, его способность и умение применять на практике освоенные знания, практические умения, общие и профессиональные компетенции в соответствии с ФГОС СПО. </a:t>
            </a: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1097608" y="2748285"/>
            <a:ext cx="3978448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выполняется выпускником с использованием собранных им лично материалов, в том числе в период прохождения преддипломной практики, а также работы над выполнением курсовой работы (проекта).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1097608" y="3900413"/>
            <a:ext cx="4050456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выбор темы ВКР обучающимся осуществляется до начала производственной практики (преддипломной), что обусловлено необходимостью сбора практического материала в период ее прохождения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Freeform 45"/>
          <p:cNvSpPr>
            <a:spLocks noEditPoints="1"/>
          </p:cNvSpPr>
          <p:nvPr/>
        </p:nvSpPr>
        <p:spPr bwMode="auto">
          <a:xfrm>
            <a:off x="701460" y="113159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45"/>
          <p:cNvSpPr>
            <a:spLocks noEditPoints="1"/>
          </p:cNvSpPr>
          <p:nvPr/>
        </p:nvSpPr>
        <p:spPr bwMode="auto">
          <a:xfrm>
            <a:off x="701460" y="2748285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701460" y="393990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5292174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niversitetskie-subboty-_15_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6263" b="26263"/>
          <a:stretch>
            <a:fillRect/>
          </a:stretch>
        </p:blipFill>
        <p:spPr/>
      </p:pic>
      <p:sp>
        <p:nvSpPr>
          <p:cNvPr id="14" name="Rounded Rectangle 13"/>
          <p:cNvSpPr/>
          <p:nvPr/>
        </p:nvSpPr>
        <p:spPr bwMode="auto">
          <a:xfrm>
            <a:off x="0" y="0"/>
            <a:ext cx="9144000" cy="2894693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/>
          </a:p>
        </p:txBody>
      </p:sp>
      <p:sp>
        <p:nvSpPr>
          <p:cNvPr id="10" name="ZoneTexte 13"/>
          <p:cNvSpPr txBox="1"/>
          <p:nvPr/>
        </p:nvSpPr>
        <p:spPr>
          <a:xfrm>
            <a:off x="457200" y="334645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Перечень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тем выпускных квалификационных работ, закрепление их за студентами, назначение руководителей и консультантов по отдельным частям ВКР (экономическая, графическая, исследовательская, экспериментальная, опытная и т.п.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части) осуществляются распорядительным актом образовательной организации.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К каждому руководителю ВКР может быть одновременно прикреплено не более восьми выпускников. </a:t>
            </a:r>
            <a:endParaRPr lang="fr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2347618"/>
            <a:ext cx="996696" cy="99883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ZoneTexte 25"/>
          <p:cNvSpPr txBox="1"/>
          <p:nvPr/>
        </p:nvSpPr>
        <p:spPr>
          <a:xfrm>
            <a:off x="1726692" y="2351385"/>
            <a:ext cx="378141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Руководство ВКР</a:t>
            </a:r>
            <a:endParaRPr lang="fr-CA" sz="10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reeform 81"/>
          <p:cNvSpPr>
            <a:spLocks noEditPoints="1"/>
          </p:cNvSpPr>
          <p:nvPr/>
        </p:nvSpPr>
        <p:spPr bwMode="auto">
          <a:xfrm>
            <a:off x="851915" y="2683100"/>
            <a:ext cx="512066" cy="327868"/>
          </a:xfrm>
          <a:custGeom>
            <a:avLst/>
            <a:gdLst/>
            <a:ahLst/>
            <a:cxnLst>
              <a:cxn ang="0">
                <a:pos x="63" y="23"/>
              </a:cxn>
              <a:cxn ang="0">
                <a:pos x="32" y="41"/>
              </a:cxn>
              <a:cxn ang="0">
                <a:pos x="0" y="23"/>
              </a:cxn>
              <a:cxn ang="0">
                <a:pos x="0" y="21"/>
              </a:cxn>
              <a:cxn ang="0">
                <a:pos x="0" y="18"/>
              </a:cxn>
              <a:cxn ang="0">
                <a:pos x="32" y="0"/>
              </a:cxn>
              <a:cxn ang="0">
                <a:pos x="63" y="18"/>
              </a:cxn>
              <a:cxn ang="0">
                <a:pos x="64" y="21"/>
              </a:cxn>
              <a:cxn ang="0">
                <a:pos x="63" y="23"/>
              </a:cxn>
              <a:cxn ang="0">
                <a:pos x="46" y="8"/>
              </a:cxn>
              <a:cxn ang="0">
                <a:pos x="48" y="16"/>
              </a:cxn>
              <a:cxn ang="0">
                <a:pos x="32" y="32"/>
              </a:cxn>
              <a:cxn ang="0">
                <a:pos x="16" y="16"/>
              </a:cxn>
              <a:cxn ang="0">
                <a:pos x="18" y="8"/>
              </a:cxn>
              <a:cxn ang="0">
                <a:pos x="4" y="21"/>
              </a:cxn>
              <a:cxn ang="0">
                <a:pos x="32" y="37"/>
              </a:cxn>
              <a:cxn ang="0">
                <a:pos x="59" y="21"/>
              </a:cxn>
              <a:cxn ang="0">
                <a:pos x="46" y="8"/>
              </a:cxn>
              <a:cxn ang="0">
                <a:pos x="32" y="5"/>
              </a:cxn>
              <a:cxn ang="0">
                <a:pos x="21" y="16"/>
              </a:cxn>
              <a:cxn ang="0">
                <a:pos x="23" y="18"/>
              </a:cxn>
              <a:cxn ang="0">
                <a:pos x="24" y="16"/>
              </a:cxn>
              <a:cxn ang="0">
                <a:pos x="32" y="9"/>
              </a:cxn>
              <a:cxn ang="0">
                <a:pos x="33" y="7"/>
              </a:cxn>
              <a:cxn ang="0">
                <a:pos x="32" y="5"/>
              </a:cxn>
            </a:cxnLst>
            <a:rect l="0" t="0" r="r" b="b"/>
            <a:pathLst>
              <a:path w="64" h="41">
                <a:moveTo>
                  <a:pt x="63" y="23"/>
                </a:moveTo>
                <a:cubicBezTo>
                  <a:pt x="56" y="34"/>
                  <a:pt x="44" y="41"/>
                  <a:pt x="32" y="41"/>
                </a:cubicBezTo>
                <a:cubicBezTo>
                  <a:pt x="19" y="41"/>
                  <a:pt x="7" y="34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19"/>
                  <a:pt x="0" y="18"/>
                </a:cubicBezTo>
                <a:cubicBezTo>
                  <a:pt x="7" y="8"/>
                  <a:pt x="19" y="0"/>
                  <a:pt x="32" y="0"/>
                </a:cubicBezTo>
                <a:cubicBezTo>
                  <a:pt x="44" y="0"/>
                  <a:pt x="56" y="8"/>
                  <a:pt x="63" y="18"/>
                </a:cubicBezTo>
                <a:cubicBezTo>
                  <a:pt x="63" y="19"/>
                  <a:pt x="64" y="20"/>
                  <a:pt x="64" y="21"/>
                </a:cubicBezTo>
                <a:cubicBezTo>
                  <a:pt x="64" y="22"/>
                  <a:pt x="63" y="23"/>
                  <a:pt x="63" y="23"/>
                </a:cubicBezTo>
                <a:close/>
                <a:moveTo>
                  <a:pt x="46" y="8"/>
                </a:moveTo>
                <a:cubicBezTo>
                  <a:pt x="47" y="11"/>
                  <a:pt x="48" y="13"/>
                  <a:pt x="48" y="16"/>
                </a:cubicBezTo>
                <a:cubicBezTo>
                  <a:pt x="48" y="25"/>
                  <a:pt x="41" y="32"/>
                  <a:pt x="32" y="32"/>
                </a:cubicBezTo>
                <a:cubicBezTo>
                  <a:pt x="23" y="32"/>
                  <a:pt x="16" y="25"/>
                  <a:pt x="16" y="16"/>
                </a:cubicBezTo>
                <a:cubicBezTo>
                  <a:pt x="16" y="13"/>
                  <a:pt x="17" y="11"/>
                  <a:pt x="18" y="8"/>
                </a:cubicBezTo>
                <a:cubicBezTo>
                  <a:pt x="12" y="11"/>
                  <a:pt x="8" y="16"/>
                  <a:pt x="4" y="21"/>
                </a:cubicBezTo>
                <a:cubicBezTo>
                  <a:pt x="10" y="30"/>
                  <a:pt x="20" y="37"/>
                  <a:pt x="32" y="37"/>
                </a:cubicBezTo>
                <a:cubicBezTo>
                  <a:pt x="43" y="37"/>
                  <a:pt x="53" y="30"/>
                  <a:pt x="59" y="21"/>
                </a:cubicBezTo>
                <a:cubicBezTo>
                  <a:pt x="56" y="16"/>
                  <a:pt x="51" y="11"/>
                  <a:pt x="46" y="8"/>
                </a:cubicBezTo>
                <a:close/>
                <a:moveTo>
                  <a:pt x="32" y="5"/>
                </a:moveTo>
                <a:cubicBezTo>
                  <a:pt x="26" y="5"/>
                  <a:pt x="21" y="10"/>
                  <a:pt x="21" y="16"/>
                </a:cubicBezTo>
                <a:cubicBezTo>
                  <a:pt x="21" y="17"/>
                  <a:pt x="22" y="18"/>
                  <a:pt x="23" y="18"/>
                </a:cubicBezTo>
                <a:cubicBezTo>
                  <a:pt x="24" y="18"/>
                  <a:pt x="24" y="17"/>
                  <a:pt x="24" y="16"/>
                </a:cubicBezTo>
                <a:cubicBezTo>
                  <a:pt x="24" y="12"/>
                  <a:pt x="28" y="9"/>
                  <a:pt x="32" y="9"/>
                </a:cubicBezTo>
                <a:cubicBezTo>
                  <a:pt x="33" y="9"/>
                  <a:pt x="33" y="8"/>
                  <a:pt x="33" y="7"/>
                </a:cubicBezTo>
                <a:cubicBezTo>
                  <a:pt x="33" y="6"/>
                  <a:pt x="33" y="5"/>
                  <a:pt x="32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923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</a:t>
            </a:r>
            <a:r>
              <a:rPr lang="ru-RU" dirty="0" smtClean="0"/>
              <a:t>руководителя </a:t>
            </a:r>
            <a:r>
              <a:rPr lang="ru-RU" dirty="0" smtClean="0"/>
              <a:t>ВКР</a:t>
            </a:r>
            <a:endParaRPr lang="en-US" dirty="0"/>
          </a:p>
        </p:txBody>
      </p:sp>
      <p:pic>
        <p:nvPicPr>
          <p:cNvPr id="30" name="Рисунок 29" descr="EINtCmSWkAEEUKR.jpg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/>
          <a:srcRect l="29880" r="29880"/>
          <a:stretch>
            <a:fillRect/>
          </a:stretch>
        </p:blipFill>
        <p:spPr/>
      </p:pic>
      <p:sp>
        <p:nvSpPr>
          <p:cNvPr id="22" name="Rectangle 327"/>
          <p:cNvSpPr>
            <a:spLocks noChangeArrowheads="1"/>
          </p:cNvSpPr>
          <p:nvPr/>
        </p:nvSpPr>
        <p:spPr bwMode="auto">
          <a:xfrm>
            <a:off x="5531486" y="3100149"/>
            <a:ext cx="383894" cy="3383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373"/>
          <p:cNvSpPr>
            <a:spLocks/>
          </p:cNvSpPr>
          <p:nvPr/>
        </p:nvSpPr>
        <p:spPr bwMode="auto">
          <a:xfrm>
            <a:off x="5410222" y="2374031"/>
            <a:ext cx="366386" cy="217611"/>
          </a:xfrm>
          <a:custGeom>
            <a:avLst/>
            <a:gdLst>
              <a:gd name="T0" fmla="*/ 383 w 1129"/>
              <a:gd name="T1" fmla="*/ 0 h 387"/>
              <a:gd name="T2" fmla="*/ 1129 w 1129"/>
              <a:gd name="T3" fmla="*/ 0 h 387"/>
              <a:gd name="T4" fmla="*/ 1129 w 1129"/>
              <a:gd name="T5" fmla="*/ 6 h 387"/>
              <a:gd name="T6" fmla="*/ 387 w 1129"/>
              <a:gd name="T7" fmla="*/ 6 h 387"/>
              <a:gd name="T8" fmla="*/ 6 w 1129"/>
              <a:gd name="T9" fmla="*/ 387 h 387"/>
              <a:gd name="T10" fmla="*/ 0 w 1129"/>
              <a:gd name="T11" fmla="*/ 383 h 387"/>
              <a:gd name="T12" fmla="*/ 383 w 1129"/>
              <a:gd name="T13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" h="387">
                <a:moveTo>
                  <a:pt x="383" y="0"/>
                </a:moveTo>
                <a:lnTo>
                  <a:pt x="1129" y="0"/>
                </a:lnTo>
                <a:lnTo>
                  <a:pt x="1129" y="6"/>
                </a:lnTo>
                <a:lnTo>
                  <a:pt x="387" y="6"/>
                </a:lnTo>
                <a:lnTo>
                  <a:pt x="6" y="387"/>
                </a:lnTo>
                <a:lnTo>
                  <a:pt x="0" y="383"/>
                </a:lnTo>
                <a:lnTo>
                  <a:pt x="38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4"/>
          <p:cNvSpPr>
            <a:spLocks/>
          </p:cNvSpPr>
          <p:nvPr/>
        </p:nvSpPr>
        <p:spPr bwMode="auto">
          <a:xfrm>
            <a:off x="5406331" y="3608657"/>
            <a:ext cx="366386" cy="217611"/>
          </a:xfrm>
          <a:custGeom>
            <a:avLst/>
            <a:gdLst>
              <a:gd name="T0" fmla="*/ 6 w 1129"/>
              <a:gd name="T1" fmla="*/ 0 h 387"/>
              <a:gd name="T2" fmla="*/ 387 w 1129"/>
              <a:gd name="T3" fmla="*/ 381 h 387"/>
              <a:gd name="T4" fmla="*/ 1129 w 1129"/>
              <a:gd name="T5" fmla="*/ 381 h 387"/>
              <a:gd name="T6" fmla="*/ 1129 w 1129"/>
              <a:gd name="T7" fmla="*/ 387 h 387"/>
              <a:gd name="T8" fmla="*/ 385 w 1129"/>
              <a:gd name="T9" fmla="*/ 387 h 387"/>
              <a:gd name="T10" fmla="*/ 0 w 1129"/>
              <a:gd name="T11" fmla="*/ 4 h 387"/>
              <a:gd name="T12" fmla="*/ 6 w 1129"/>
              <a:gd name="T13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" h="387">
                <a:moveTo>
                  <a:pt x="6" y="0"/>
                </a:moveTo>
                <a:lnTo>
                  <a:pt x="387" y="381"/>
                </a:lnTo>
                <a:lnTo>
                  <a:pt x="1129" y="381"/>
                </a:lnTo>
                <a:lnTo>
                  <a:pt x="1129" y="387"/>
                </a:lnTo>
                <a:lnTo>
                  <a:pt x="385" y="387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372"/>
          <p:cNvSpPr>
            <a:spLocks noChangeArrowheads="1"/>
          </p:cNvSpPr>
          <p:nvPr/>
        </p:nvSpPr>
        <p:spPr bwMode="auto">
          <a:xfrm>
            <a:off x="3125162" y="3100149"/>
            <a:ext cx="383894" cy="3383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19"/>
          <p:cNvSpPr>
            <a:spLocks/>
          </p:cNvSpPr>
          <p:nvPr/>
        </p:nvSpPr>
        <p:spPr bwMode="auto">
          <a:xfrm>
            <a:off x="3270419" y="3612040"/>
            <a:ext cx="366385" cy="218737"/>
          </a:xfrm>
          <a:custGeom>
            <a:avLst/>
            <a:gdLst>
              <a:gd name="T0" fmla="*/ 1124 w 1129"/>
              <a:gd name="T1" fmla="*/ 0 h 389"/>
              <a:gd name="T2" fmla="*/ 1129 w 1129"/>
              <a:gd name="T3" fmla="*/ 4 h 389"/>
              <a:gd name="T4" fmla="*/ 745 w 1129"/>
              <a:gd name="T5" fmla="*/ 389 h 389"/>
              <a:gd name="T6" fmla="*/ 0 w 1129"/>
              <a:gd name="T7" fmla="*/ 389 h 389"/>
              <a:gd name="T8" fmla="*/ 0 w 1129"/>
              <a:gd name="T9" fmla="*/ 381 h 389"/>
              <a:gd name="T10" fmla="*/ 743 w 1129"/>
              <a:gd name="T11" fmla="*/ 381 h 389"/>
              <a:gd name="T12" fmla="*/ 1124 w 1129"/>
              <a:gd name="T13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" h="389">
                <a:moveTo>
                  <a:pt x="1124" y="0"/>
                </a:moveTo>
                <a:lnTo>
                  <a:pt x="1129" y="4"/>
                </a:lnTo>
                <a:lnTo>
                  <a:pt x="745" y="389"/>
                </a:lnTo>
                <a:lnTo>
                  <a:pt x="0" y="389"/>
                </a:lnTo>
                <a:lnTo>
                  <a:pt x="0" y="381"/>
                </a:lnTo>
                <a:lnTo>
                  <a:pt x="743" y="381"/>
                </a:lnTo>
                <a:lnTo>
                  <a:pt x="112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09"/>
          <p:cNvSpPr>
            <a:spLocks/>
          </p:cNvSpPr>
          <p:nvPr/>
        </p:nvSpPr>
        <p:spPr bwMode="auto">
          <a:xfrm>
            <a:off x="3261340" y="2372904"/>
            <a:ext cx="366385" cy="217611"/>
          </a:xfrm>
          <a:custGeom>
            <a:avLst/>
            <a:gdLst>
              <a:gd name="T0" fmla="*/ 0 w 1129"/>
              <a:gd name="T1" fmla="*/ 0 h 387"/>
              <a:gd name="T2" fmla="*/ 746 w 1129"/>
              <a:gd name="T3" fmla="*/ 0 h 387"/>
              <a:gd name="T4" fmla="*/ 1129 w 1129"/>
              <a:gd name="T5" fmla="*/ 383 h 387"/>
              <a:gd name="T6" fmla="*/ 1125 w 1129"/>
              <a:gd name="T7" fmla="*/ 387 h 387"/>
              <a:gd name="T8" fmla="*/ 744 w 1129"/>
              <a:gd name="T9" fmla="*/ 6 h 387"/>
              <a:gd name="T10" fmla="*/ 0 w 1129"/>
              <a:gd name="T11" fmla="*/ 6 h 387"/>
              <a:gd name="T12" fmla="*/ 0 w 1129"/>
              <a:gd name="T13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" h="387">
                <a:moveTo>
                  <a:pt x="0" y="0"/>
                </a:moveTo>
                <a:lnTo>
                  <a:pt x="746" y="0"/>
                </a:lnTo>
                <a:lnTo>
                  <a:pt x="1129" y="383"/>
                </a:lnTo>
                <a:lnTo>
                  <a:pt x="1125" y="387"/>
                </a:lnTo>
                <a:lnTo>
                  <a:pt x="744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39010" y="2171462"/>
            <a:ext cx="545742" cy="5457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20653" y="2823023"/>
            <a:ext cx="545742" cy="5457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739010" y="3483878"/>
            <a:ext cx="545742" cy="5457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Freeform 103"/>
          <p:cNvSpPr>
            <a:spLocks noEditPoints="1"/>
          </p:cNvSpPr>
          <p:nvPr/>
        </p:nvSpPr>
        <p:spPr bwMode="auto">
          <a:xfrm>
            <a:off x="2883476" y="3567670"/>
            <a:ext cx="256811" cy="378156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01"/>
          <p:cNvSpPr>
            <a:spLocks noChangeAspect="1" noEditPoints="1"/>
          </p:cNvSpPr>
          <p:nvPr/>
        </p:nvSpPr>
        <p:spPr bwMode="auto">
          <a:xfrm>
            <a:off x="2613314" y="2976478"/>
            <a:ext cx="360421" cy="238833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5"/>
          <p:cNvSpPr>
            <a:spLocks noChangeAspect="1" noEditPoints="1"/>
          </p:cNvSpPr>
          <p:nvPr/>
        </p:nvSpPr>
        <p:spPr bwMode="auto">
          <a:xfrm>
            <a:off x="2860603" y="2330874"/>
            <a:ext cx="302556" cy="226916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>
          <a:xfrm flipH="1">
            <a:off x="5848989" y="2165299"/>
            <a:ext cx="545742" cy="5457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 flipH="1">
            <a:off x="6067347" y="2816862"/>
            <a:ext cx="545742" cy="5457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 flipH="1">
            <a:off x="5848989" y="3477715"/>
            <a:ext cx="545742" cy="5457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Freeform 86"/>
          <p:cNvSpPr>
            <a:spLocks noEditPoints="1"/>
          </p:cNvSpPr>
          <p:nvPr/>
        </p:nvSpPr>
        <p:spPr bwMode="auto">
          <a:xfrm>
            <a:off x="6243914" y="2927699"/>
            <a:ext cx="192608" cy="324068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57"/>
          <p:cNvSpPr>
            <a:spLocks noEditPoints="1"/>
          </p:cNvSpPr>
          <p:nvPr/>
        </p:nvSpPr>
        <p:spPr bwMode="auto">
          <a:xfrm>
            <a:off x="5993456" y="3608386"/>
            <a:ext cx="256811" cy="284401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45"/>
          <p:cNvSpPr>
            <a:spLocks/>
          </p:cNvSpPr>
          <p:nvPr/>
        </p:nvSpPr>
        <p:spPr bwMode="auto">
          <a:xfrm>
            <a:off x="5961026" y="2277335"/>
            <a:ext cx="321670" cy="32166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Inhaltsplatzhalter 4"/>
          <p:cNvSpPr txBox="1">
            <a:spLocks/>
          </p:cNvSpPr>
          <p:nvPr/>
        </p:nvSpPr>
        <p:spPr>
          <a:xfrm>
            <a:off x="6530686" y="1214514"/>
            <a:ext cx="2268788" cy="9971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accent4"/>
                </a:solidFill>
                <a:latin typeface="+mj-lt"/>
              </a:rPr>
              <a:t>Контроль </a:t>
            </a:r>
            <a:r>
              <a:rPr lang="ru-RU" sz="1200" b="1" dirty="0" smtClean="0">
                <a:solidFill>
                  <a:schemeClr val="accent4"/>
                </a:solidFill>
                <a:latin typeface="+mj-lt"/>
              </a:rPr>
              <a:t>хода выполнения ВКР в соответствии с установленным графиком в форме регулярного обсуждения руководителем и обучающимся хода работ 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8" name="Inhaltsplatzhalter 4"/>
          <p:cNvSpPr txBox="1">
            <a:spLocks/>
          </p:cNvSpPr>
          <p:nvPr/>
        </p:nvSpPr>
        <p:spPr>
          <a:xfrm>
            <a:off x="6842001" y="2427734"/>
            <a:ext cx="1940267" cy="9971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accent5"/>
                </a:solidFill>
                <a:latin typeface="+mj-lt"/>
              </a:rPr>
              <a:t>Оказание </a:t>
            </a:r>
            <a:r>
              <a:rPr lang="ru-RU" sz="1200" b="1" dirty="0" smtClean="0">
                <a:solidFill>
                  <a:schemeClr val="accent5"/>
                </a:solidFill>
                <a:latin typeface="+mj-lt"/>
              </a:rPr>
              <a:t>помощи (консультирование обучающегося) в подготовке презентации и доклада для защиты </a:t>
            </a:r>
            <a:r>
              <a:rPr lang="ru-RU" sz="1200" b="1" dirty="0" smtClean="0">
                <a:solidFill>
                  <a:schemeClr val="accent5"/>
                </a:solidFill>
                <a:latin typeface="+mj-lt"/>
              </a:rPr>
              <a:t>ВКР 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9" name="Inhaltsplatzhalter 4"/>
          <p:cNvSpPr txBox="1">
            <a:spLocks/>
          </p:cNvSpPr>
          <p:nvPr/>
        </p:nvSpPr>
        <p:spPr>
          <a:xfrm>
            <a:off x="6530686" y="3692381"/>
            <a:ext cx="2268788" cy="7376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accent6"/>
                </a:solidFill>
                <a:latin typeface="+mj-lt"/>
              </a:rPr>
              <a:t>Предоставление </a:t>
            </a:r>
            <a:r>
              <a:rPr lang="ru-RU" sz="1200" b="1" dirty="0" smtClean="0">
                <a:solidFill>
                  <a:schemeClr val="accent6"/>
                </a:solidFill>
                <a:latin typeface="+mj-lt"/>
              </a:rPr>
              <a:t>письменного отзыва на </a:t>
            </a:r>
            <a:r>
              <a:rPr lang="ru-RU" sz="1200" b="1" dirty="0" smtClean="0">
                <a:solidFill>
                  <a:schemeClr val="accent6"/>
                </a:solidFill>
                <a:latin typeface="+mj-lt"/>
              </a:rPr>
              <a:t>ВКР </a:t>
            </a:r>
            <a:endParaRPr lang="ru-RU" sz="1200" b="1" dirty="0" smtClean="0">
              <a:solidFill>
                <a:schemeClr val="accent6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200" b="1" dirty="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0" name="Inhaltsplatzhalter 4"/>
          <p:cNvSpPr txBox="1">
            <a:spLocks/>
          </p:cNvSpPr>
          <p:nvPr/>
        </p:nvSpPr>
        <p:spPr>
          <a:xfrm>
            <a:off x="323528" y="1203598"/>
            <a:ext cx="2268788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ru-RU" sz="1200" b="1" dirty="0" smtClean="0">
                <a:solidFill>
                  <a:schemeClr val="accent1"/>
                </a:solidFill>
                <a:latin typeface="+mj-lt"/>
              </a:rPr>
              <a:t>Разработка </a:t>
            </a:r>
            <a:r>
              <a:rPr lang="ru-RU" sz="1200" b="1" dirty="0" smtClean="0">
                <a:solidFill>
                  <a:schemeClr val="accent1"/>
                </a:solidFill>
                <a:latin typeface="+mj-lt"/>
              </a:rPr>
              <a:t>задания </a:t>
            </a:r>
            <a:r>
              <a:rPr lang="ru-RU" sz="1200" b="1" dirty="0" smtClean="0">
                <a:solidFill>
                  <a:schemeClr val="accent1"/>
                </a:solidFill>
                <a:latin typeface="+mj-lt"/>
              </a:rPr>
              <a:t>на подготовку ВКР, разработка совместно с обучающимися плана ВКР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1" name="Inhaltsplatzhalter 4"/>
          <p:cNvSpPr txBox="1">
            <a:spLocks/>
          </p:cNvSpPr>
          <p:nvPr/>
        </p:nvSpPr>
        <p:spPr>
          <a:xfrm>
            <a:off x="107504" y="2355726"/>
            <a:ext cx="2177289" cy="129163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Оказание </a:t>
            </a:r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помощи обучающемуся в разработке индивидуального графика работы на весь период выполнения ВКР </a:t>
            </a:r>
            <a:endParaRPr lang="en-US" sz="1200" b="1" dirty="0" smtClean="0">
              <a:solidFill>
                <a:schemeClr val="accent2"/>
              </a:solidFill>
              <a:latin typeface="+mj-lt"/>
            </a:endParaRPr>
          </a:p>
          <a:p>
            <a:pPr algn="r">
              <a:buNone/>
            </a:pPr>
            <a:endParaRPr lang="ru-RU" sz="1200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3" name="Inhaltsplatzhalter 4"/>
          <p:cNvSpPr txBox="1">
            <a:spLocks/>
          </p:cNvSpPr>
          <p:nvPr/>
        </p:nvSpPr>
        <p:spPr>
          <a:xfrm>
            <a:off x="344526" y="3586167"/>
            <a:ext cx="2268788" cy="158248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ru-RU" sz="1200" b="1" dirty="0" smtClean="0">
                <a:solidFill>
                  <a:schemeClr val="accent3"/>
                </a:solidFill>
                <a:latin typeface="+mj-lt"/>
              </a:rPr>
              <a:t>Консультирование </a:t>
            </a:r>
            <a:r>
              <a:rPr lang="ru-RU" sz="1200" b="1" dirty="0" smtClean="0">
                <a:solidFill>
                  <a:schemeClr val="accent3"/>
                </a:solidFill>
                <a:latin typeface="+mj-lt"/>
              </a:rPr>
              <a:t>обучающегося по вопросам содержания и последовательности выполнения ВКР, оказание помощи в подборе необходимых  источников</a:t>
            </a:r>
          </a:p>
          <a:p>
            <a:pPr algn="r">
              <a:buNone/>
            </a:pPr>
            <a:endParaRPr lang="en-US" sz="9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699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15679</TotalTime>
  <Words>962</Words>
  <Application>Microsoft Office PowerPoint</Application>
  <PresentationFormat>Экран (16:9)</PresentationFormat>
  <Paragraphs>70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Default Theme</vt:lpstr>
      <vt:lpstr>Слайд 1</vt:lpstr>
      <vt:lpstr>Вопросы:</vt:lpstr>
      <vt:lpstr>Слайд 3</vt:lpstr>
      <vt:lpstr>Слайд 4</vt:lpstr>
      <vt:lpstr>Слайд 5</vt:lpstr>
      <vt:lpstr>Темы ВКР</vt:lpstr>
      <vt:lpstr>Выпускная квалификационная работа</vt:lpstr>
      <vt:lpstr>Слайд 8</vt:lpstr>
      <vt:lpstr>Обязанности руководителя ВКР</vt:lpstr>
      <vt:lpstr>Обязанности консультанта ВКР</vt:lpstr>
      <vt:lpstr>Слайд 11</vt:lpstr>
      <vt:lpstr>Слайд 12</vt:lpstr>
      <vt:lpstr>Процедура защиты дипломной работы  (проекта)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Zver</cp:lastModifiedBy>
  <cp:revision>1900</cp:revision>
  <dcterms:created xsi:type="dcterms:W3CDTF">2015-09-08T18:46:55Z</dcterms:created>
  <dcterms:modified xsi:type="dcterms:W3CDTF">2021-03-10T10:06:50Z</dcterms:modified>
</cp:coreProperties>
</file>